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ாரத்திலும் மரணஇருளிலுமிருந்து அவர்களை வெளிப்படப்பண்ணி, அவர்கள் கட்டுகளை அறுத்த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வெண்கலக் கதவுகளை உடைத்து, இருப்புத் தாழ்ப்பாள்களை முறித்தாரென்ற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வெண்கலக் கதவுகளை உடைத்து, இருப்புத் தாழ்ப்பாள்களை முறித்தாரென்ற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கிருபையினிமித்தமும், மனுபுத்திரருக்கு அவர் செய்கிற அதிசயங்களினிமித்தமும் அவரைத் துதிப்பார்கள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கிருபையினிமித்தமும், மனுபுத்திரருக்கு அவர் செய்கிற அதிசயங்களினிமித்தமும் அவரைத் துதிப்பார்கள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ர்மூடர் தங்கள் பாதகமார்க்கத்தாலும தங்கள் அக்கிரமங்களாலும் நோய்கொண்டு ஒடுங்கிப்போகி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ர்மூடர் தங்கள் பாதகமார்க்கத்தாலும தங்கள் அக்கிரமங்களாலும் நோய்கொண்டு ஒடுங்கிப்போகிற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ஆத்துமா சகல போஜனத்தையும் அரோசிக்கிறது, அவர்கள் மரணவாசல்கள் பரியந்தம் சமீபிக்கி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ஆபத்திலே கர்த்தரை நோக்கிக் கூப்பிடுகிறார்கள்; அவர்கள் இக்கட்டுகளுக்கு அவர்களை நீங்கலாக்கி இரட்சி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ங்கள் ஆபத்திலே கர்த்தரை நோக்கிக் கூப்பிடுகிறார்கள்; அவர்கள் இக்கட்டுகளுக்கு அவர்களை நீங்கலாக்கி இரட்சிக்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டைய வார்த்தைகளுக்கு விரோதமாய்க் கலகம்பண்ணி, உன்னதமானவருடைய ஆலோசனையை அசட்டைபண்ணினவர்கள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தமது வசனத்தை அனுப்பி அவர்களைக் குணமாக்கி அவர்களை அழிவுக்குத் தப்புவிக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கர்த்தரை அவருடைய கிருபையினிமித்தமும், மனுபுத்திரருக்கு அவர் செய்கிற அதிசயங்களினிமித்தமும் துதித்த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கர்த்தரை அவருடைய கிருபையினிமித்தமும், மனுபுத்திரருக்கு அவர் செய்கிற அதிசயங்களினிமித்தமும் துதித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தோத்திரபலிகளைச் செலுத்தி, அவருடைய கிரியைகளை ஆனந்த சத்தத்தோடே விவரிப்பார்களாக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ஸ்தோத்திரபலிகளைச் செலுத்தி, அவருடைய கிரியைகளை ஆனந்த சத்தத்தோடே விவரிப்பார்கள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கப்பலேறி கடல் யாத்திரைபண்ணி, திரளான தண்ணீர்களில் தொழில் செய்கிறார்களே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கர்த்தருடைய கிரியைகளையும் ஆழத்திலே அவருடைய அதிசயங்களையும் காண்கி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கட்டளையிட பெருங்காற்று எழும்பி, அதின் அலைகளைக் கொந்தளிக்கப்பண்ண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கட்டளையிட பெருங்காற்று எழும்பி, அதின் அலைகளைக் கொந்தளிக்கப்பண்ண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ஆகாயத்தில் ஏறி, ஆழங்களில் இறங்குகிறார்கள், அவர்கள் ஆத்துமா கிலேசத்தினால் கரைந்துபோ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காரத்திலும் மரண இருளிலும் வைக்கப்பட்டிருந்து, ஒடுக்கத்திலும் இரும்பிலும் கட்டுண்டு கிட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ஆகாயத்தில் ஏறி, ஆழங்களில் இறங்குகிறார்கள், அவர்கள் ஆத்துமா கிலேசத்தினால் கரைந்துபோகிற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ெறித்தவனைப்போல் அலைந்து தடுமாறுகிறார்கள்; அவர்களுடைய ஞானமெல்லாம் முழுகிப்போ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தங்கள் ஆபத்திலே அவர்கள் கர்த்தரை நோக்கிக் கூப்பிடுகிறார்கள், அவர்கள் இக்கட்டுகளுக்கு அவர்களை நீங்கலாக்கி விடுவிக்கி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தங்கள் ஆபத்திலே அவர்கள் கர்த்தரை நோக்கிக் கூப்பிடுகிறார்கள், அவர்கள் இக்கட்டுகளுக்கு அவர்களை நீங்கலாக்கி விடுவிக்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ொந்தளிப்பை அமர்த்துகிறார், அதின் அலைகள் அடங்குகின்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மைதலுண்டானதினிமித்தம அவர்கள் சந்தோஷப்படுகிறார்கள்; தாங்கள் நாடின துறைமுகத்தில் அவர்களைக் கொண்டுவந்து சேர்க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மைதலுண்டானதினிமித்தம அவர்கள் சந்தோஷப்படுகிறார்கள்; தாங்கள் நாடின துறைமுகத்தில் அவர்களைக் கொண்டுவந்து சேர்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கர்த்தரை அவருடைய கிருபையினிமித்தமும் மனுபுத்திரருக்கு அவர் செய்கிற அதிசயங்களினிமித்தமும் துதி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கர்த்தரை அவருடைய கிருபையினிமித்தமும் மனுபுத்திரருக்கு அவர் செய்கிற அதிசயங்களினிமித்தமும் துதி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கர்த்தரை அவருடைய கிருபையினிமித்தமும் மனுபுத்திரருக்கு அவர் செய்கிற அதிசயங்களினிமித்தமும் துதி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காரத்திலும் மரண இருளிலும் வைக்கப்பட்டிருந்து, ஒடுக்கத்திலும் இரும்பிலும் கட்டுண்டு கிடந்த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ஜனங்களின் சபையிலே அவரை உயர்த்தி, மூப்பர்களின் சங்கத்திலே அவரைப் போற்றுவார்கள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ஜனங்களின் சபையிலே அவரை உயர்த்தி, மூப்பர்களின் சங்கத்திலே அவரைப் போற்றுவார்கள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ஆறுகளை அவாந்தர வெளியாகவும் நீரூற்றுகளை வறண்ட ஸ்தலமாகவ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ைத் துதியுங்கள்; அவர் நல்லவர் அவர் கிருபை என்றுமுள்ள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ுடிகளுடைய பொல்லாப்பினிமித்தம் செழிப்பான தேசத்தை உவர்நிலமாகவும் மாற்ற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ுடிகளுடைய பொல்லாப்பினிமித்தம் செழிப்பான தேசத்தை உவர்நிலமாகவும் மாற்றுகி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ல் சத்துருவின் கைக்கு நீங்கலாக்கி மீட்கப்பட்ட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ல் சத்துருவின் கைக்கு நீங்கலாக்கி மீட்கப்ப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வாந்தரவெளியைத் தண்ணீர்த்தடாகமாகவும், வறண்டநிலத்தை நீரூற்றுகளாகவும் மாற்ற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ர் அவாந்தரவெளியைத் தண்ணீர்த்தடாகமாகவும், வறண்டநிலத்தை நீரூற்றுகளாகவும் மாற்றி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இருதயத்தை அவர் வருத்தத்தால் தாழ்த்தினார்; சகாயரில்லாமல் விழுந்துபோன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ழக்கிலும் மேற்கிலும் வடக்கிலும் தெற்கிலுமுள்ள பல தேசங்களிலுமிருந்து சேர்க்கப்பட்டவர்கள், அப்படிச் சொல்லக்கடவ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ிழக்கிலும் மேற்கிலும் வடக்கிலும் தெற்கிலுமுள்ள பல தேசங்களிலுமிருந்து சேர்க்கப்பட்டவர்கள், அப்படிச் சொல்லக்கடவ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சித்தவர்களை அங்கே குடியேற்றுகிறார்; அங்கே அவர்கள் குடியிருக்கும் நகரத்தைக் கட்டி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ாபரிக்கும் ஊரைக் காணாமல், வனாந்தரத்திலே அவாந்தர வழியாய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ாபரிக்கும் ஊரைக் காணாமல், வனாந்தரத்திலே அவாந்தர வழியாய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சியாகவும், தாகமாகவும், ஆத்துமா தொய்ந்ததாகவும் அலைந்து திரிந்த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ங்கள் ஆபத்திலே கர்த்தரை நோக்கிக் கூப்பிட்டார்கள். அவர்கள் இக்கட்டுகளிலிருந்து அவர்களை விடுவித்த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பரிக்கும் ஊருக்குப்போய்ச்சேர, அவர்களைச் செவ்வையான வழியிலே நடத்தின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வனமுள்ள ஆத்துமாவைக் கர்த்தர் திருப்தியாக்கி, பசியுள்ள ஆத்துமாவை நன்மையினால் நிரப்புகிறாரென்று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வனமுள்ள ஆத்துமாவைக் கர்த்தர் திருப்தியாக்கி, பசியுள்ள ஆத்துமாவை நன்மையினால் நிரப்புகிறாரென்ற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ுடைய இருதயத்தை அவர் வருத்தத்தால் தாழ்த்தினார்; சகாயரில்லாமல் விழுந்துபோன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ுடைய கிருபையினிமித்தமும், மனுபுத்திரருக்கு அவர் செய்கிற அதிசயங்களினிமித்தமும் அவரைத் துதிப்பார்களாக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வயல்களை உண்டாக்கி விதைத்து, திராட்சத்தோட்டங்களை நாட்டுகிறார்கள், அவைகள் வரத்துள்ள பலனைத் தர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வர்களை ஆசீர்வதிக்கிறார், மிகுதியும் பெருகுகிறார்கள்; அவர்களுடைய மிருகஜீவன்கள் குறையாதிருக்கப்பண்ணுகி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ின்பு அவர்கள் இடுக்கத்தினாலும், ஆபத்தினாலும், துயரத்தினாலும் குறைவுபட்டுத் தாழ்வடைகிற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பிரபுக்களின்மேல் இகழ்ச்சி வரப்பண்ணி வழியில்லாத அவாந்தர வெளியிலே அவர்களைத் திரியச்செய்த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பிரபுக்களின்மேல் இகழ்ச்சி வரப்பண்ணி வழியில்லாத அவாந்தர வெளியிலே அவர்களைத் திரியச்செய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எளியவனையோ சிறுமையினின்று எடுத்து, உயர்ந்த அடைக்கலத்திலே வைத்து அவன் வம்சங்களை மந்தையைப்போலாக்குகி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எளியவனையோ சிறுமையினின்று எடுத்து, உயர்ந்த அடைக்கலத்திலே வைத்து அவன் வம்சங்களை மந்தையைப்போலாக்குகி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த்தமர்கள் அதைக்கண்டு மகிழுவார்கள், நியாயக்கேடெல்லாம் தன் வாயை மூடு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வன் ஞானமுள்ளவனோ அவன் இவைகளைக் கவனிக்கக்கடவன்; ஞானவான்கள் கர்த்தருடைய கிருபைகளை உணர்ந்துகொள்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ங்கள் ஆபத்திலே, கர்த்தரை நோக்கிக் கூப்பிட்டார்கள்; அவர்கள் இக்கட்டுகளிலிருந்து அவர்களை நீங்கலாக்கி இரட்சித்த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எவன் ஞானமுள்ளவனோ அவன் இவைகளைக் கவனிக்கக்கடவன்; ஞானவான்கள் கர்த்தருடைய கிருபைகளை உணர்ந்துகொள்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ங்கள் ஆபத்திலே, கர்த்தரை நோக்கிக் கூப்பிட்டார்கள்; அவர்கள் இக்கட்டுகளிலிருந்து அவர்களை நீங்கலாக்கி இரட்சித்த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ந்தகாரத்திலும் மரணஇருளிலுமிருந்து அவர்களை வெளிப்படப்பண்ணி, அவர்கள் கட்டுகளை அறுத்த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 তা ছিন্ন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্রভুর প্রেমের জন্য এবং মানুষের জন্য তিনি য়ে সব আশ্চর্য়্য় কার্য়্য় করেন, তার জন্য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্যবাদ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শত্রুদের পরাজিত করতে ঈশ্বর আমাদের সাহায্য করেন| ঈশ্বর ওদের পিতলের দরজা ভেঙে দিতে পারেন| ঈশ্ব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দের ফটকের লোহা ভেঙে দিতে পা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িছু লোক ওদের পাপসমূহ ও অন্যায়গুলোকে, নিজেদের নির্বোধে পরিণত করতে দেয়| তারা তাদের পাপসমূহ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ভয়ঙ্কর ভাবে ভুগ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ওরা আহার গ্রহণ করতে অস্বীকার করেছিলো এবং প্রায় মারা গি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ওরা সমস্যায় পড়েছিলো, তাই ওরা প্রভুর কাছে সাহায্য চেয়েছিলো| এবং ওদের সমস্যা থেকে তিনি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ের কিছু লোক বন্দী ছিল, ওরা অন্ধকার গারদে বদ্ধ হ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ঈশ্বর আজ্ঞা দিয়েছিলেন এবং ওদের সমস্যা মুক্ত করেছিলেন| তাই ওই লোকরা মৃত্যু থেকে রক্ষা পে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কে তাঁর প্রেমের জন্য এবং লোকদের জন্য তিনি য়ে সব আশ্চর্য়্য় কার্য়্য় করেন ত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্যবাদ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 যা কিছু করেছেন, তার জন্য তাঁকে ধন্যবাদ দেওয়ার উদ্দেশ্যে, প্রভুর কাছে বলি উত্সর্গ ক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যা যা করেছেন তা আনন্দের সঙ্গে ব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কিছু লোক নৌকা করে সমুদ্রে পাড়ি দিয়েছিলো, ওদের জীবিকা ওদের মহাসমুদ্রে টেনে নিয়ে গিয়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ওই সব লোক দেখেছে প্রভু কি করতে পারেন| সমুদ্রে তিনি য়ে সব বিস্ময়কর কাজ করেছেন, তা ওরা দেখ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ঈশ্বর আজ্ঞা দিয়েছিলেন এবং প্রবল বাতাস বইতে শুরু করেছিলো| ঢেঊগুলো ক্রমেই উচ্চ থেকে উচ্চত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ঢেউগুলো ওদের আকাশে তুলে দিচ্ছিলো এবং সমুদ্রের গভীরে নামিয়ে দিচ্ছিলো| সে এমন ভয়ঙ্কর ঝড় ছি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েন? কারণ ঈশ্বর যা বলেছেন, ওরা তার বিরুদ্ধে লড়াই করেছিলো| তারা পরাত্‌পরের উপদেশসমুহ মান্য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ওরা সাহস হারিযে ফেল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ওরা টল্মল করছিলো এবং নেশাগ্রস্তের মত বোধ করছিলো| নাবিক হিসেবে তাদের ক্ষমতা কোন কাজেই লাগ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ওরা সমস্যায় পড়েছিলো তাই ওরা সাহায্যের জন্য প্রভুকে ডেকেছিলো এবং তিনি সমস্যাসমুহ থেকে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ক্ষা কর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ঈশ্বর ঝড় থামিযে দিয়েছিলেন| তিনি সমুদ্রকে শান্ত করে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মুদ্র শান্ত দেখে নাবিকরা খুশী হয়েছিলো এবং তারা যেখানে য়েতে চেয়েছিলো সেখানে ঈশ্বর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াপদে পৌঁছে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সমুদ্র শান্ত দেখে নাবিকরা খুশী হয়েছিলো এবং তারা যেখানে য়েতে চেয়েছিলো সেখানে ঈশ্বর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াপদে পৌঁছে দিয়েছিলেন| 31 তাঁর প্রেমের জন্য এবং লোকদের জন্য তিনি য়ে সব আশ্চর্য়্য় কার্য়্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, তার জন্য প্রভুকে ধন্যবাদ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বীকার করে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বিরাট মহাসমাজের সামনে প্রভুর মহাসভায প্রশংসা কর| প্রবীণ নেতারা যখন একত্রিত হবে তখন তাঁর প্রশংস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ঈশ্বর নদীগুলিকে মরুভূমিতে পরিণত করেছেন| ঈশ্বর ঝর্ণার প্রবাহ বন্ধ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কে ধন্যবাদ দাও, কেননা তিনি মঙ্গলময়| তাঁর প্রেম চিরন্ত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উর্বর জমিকে ঈশ্বর পরিবর্তিত করেছেন এবং তা অকাজের নোনা জমিতে পরিণত হয়েছে| কেন কারণ সেই অঞ্চ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ন্দ লোকরা বসবাস কর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যাদের রক্ষা করেছেন, তারা প্রত্যেকে অবশ্যই এই একই কথাগুলি উচ্চারণ করবে| প্রভু ওদের শত্রু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াত থেকে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ঈশ্বর মরুভূমিকে পরিবর্তিত করলেন এবং তা জলময় সরোবরে পরিণত হল| শুকনো জমি থেকে ঈশ্বর প্রবাহ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মিত্ত তৈরী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ওদের কুকর্মের জন্য ঈশ্বর ওদের জীবনকে কঠিনতর করে তুলেছিলেন| ওরা হোঁচট খেয়ে পড়লো কিন্তু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 বিভিন্ন দেশ থেকে তাঁর লোকদের জড় করেছেন| তাদের তিনি পূর্ব ও পশ্চিম এবং উত্তর ও দক্ষিণ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এস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ক্ষুধার্ত মানুষকে ঈশ্বর সেই দেশে নিয়ে এলেন এবং তারা বসবাসের জন্য শহর নির্মাণ কর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ওদের কেউ কেউ মরুভূমিতে ঘুরে বেড়াচ্ছিলো| ওরা বাঁচার জন্য অন্য জায়গা খুঁজছিলো কিন্তু ওরা কোন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ুঁজে পাচ্ছিল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ক্ষুধা-তৃষ্ণায় ওরা ক্রমশঃই দুর্বল হয়ে পড়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তখন ওরা সাহায্যের জন্য প্রভুকে ডাকলো তাই তিনি ওদের বিপদ থেকে উদ্ধার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ঈশ্বর সোজা তাদের সেই শহরে নিয়ে গেলেন যেখানে তারা বাস করতে পা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কে তাঁর প্রেমের জন্য এবং তাঁর আশ্চর্য়্য় কার্য়্য়, যা তিনি লোকদের জন্য করেছেন, ত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ন্যবাদ দ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হায্যের জন্য কেউ ছি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তৃষিত আত্মার তৃষ্ণা নিবৃত্ত করেন; ঈশ্বর সুন্দর জিনিস দিয়ে ক্ষুধিত আত্মার সন্তুষ্টি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ওরা ওদের জমিতে বীজ বুনলো| ওরা জমিতে দ্রাক্ষালতা পুঁতলো এবং ওরা খুব ভাল ফসল পে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ঈশ্বর ওদের আশীর্বাদ করলেন| ওদের পরিবার বেড়ে উঠতে লাগলো| ওদের বহুবিধ গৃহপালিত পশু হ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দুর্য়োগ এবং সমস্যার জন্য ওদের পরিবারগুলো ছোট এবং দুর্বল ছি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ঈশ্বর ওদের নেতাদের লজ্জিত ও বিব্রত করালেন| ঈশ্বর ওদের মরুভূমির সেই স্থানে ঘোরালেন যেখানে কো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স্তাই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কিন্তু ঈশ্বর তারপর ওই ভাগ্যহত লোকদের দূর্দশা থেকে উদ্ধার করলেন| এবং এখন ওদের পরিবার মেষের পাল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ত বড়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সত্‌ লোকরা এটা দেখে এবং তারা সুখী হয়| কিন্তু, মন্দ লোকরা এটা দেখে এবং তারা জানে না কি বল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কোন ব্যক্তি যদি জ্ঞানী হয় তবে সে এই সব গুলো স্মরণে রাখবে এবং সে হৃদয়ঙ্গম শুরু করবে,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ওরা সমস্যায় পড়েছিলো| তাই ওরা সাহায্যের জন্য প্রভুকে ডেকেছিলো এবং তিনি তাদের সমস্যাসমূহ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কৃত প্রেম ক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ঁচ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ঈশ্বর ওদের অন্ধকার কারাগার থেকে বাইরে বের করে এনেছিলেন| য়ে দড়ি দিয়ে ওদের বেঁধে রাখা হয়েছিল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2026-07-31T16:43:50Z</dcterms:created>
  <dcterms:modified xsi:type="dcterms:W3CDTF">2026-07-31T16:43:50Z</dcterms:modified>
  <dc:title>சங்கீதம் : 107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