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ுடைய கிருபையினிமித்தமும், மனுபுத்திரருக்கு அவர் செய்கிற அதிசயங்களினிமித்தமும் அவரைத் துதிப்பா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டைய வார்த்தைகளுக்கு விரோதமாய்க் கலகம்பண்ணி, உன்னதமானவருடைய ஆலோசனையை அசட்டைபண்ணினவர்கள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டைய வார்த்தைகளுக்கு விரோதமாய்க் கலகம்பண்ணி, உன்னதமானவருடைய ஆலோசனையை அசட்டைபண்ணினவர்கள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காரத்திலும் மரண இருளிலும் வைக்கப்பட்டிருந்து, ஒடுக்கத்திலும் இரும்பிலும் கட்டுண்டு கிட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இருதயத்தை அவர் வருத்தத்தால் தாழ்த்தினார்; சகாயரில்லாமல் விழுந்துபோ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ங்கள் ஆபத்திலே, கர்த்தரை நோக்கிக் கூப்பிட்டார்கள்; அவர்கள் இக்கட்டுகளிலிருந்து அவர்களை நீங்கலாக்கி இரட்சித்த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காரத்திலும் மரணஇருளிலுமிருந்து அவர்களை வெளிப்படப்பண்ணி, அவர்கள் கட்டுகளை அறுத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வெண்கலக் கதவுகளை உடைத்து, இருப்புத் தாழ்ப்பாள்களை முறித்தாரென்ற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ுடைய கிருபையினிமித்தமும், மனுபுத்திரருக்கு அவர் செய்கிற அதிசயங்களினிமித்தமும் அவரைத் துதிப்பார்கள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ர்மூடர் தங்கள் பாதகமார்க்கத்தாலும தங்கள் அக்கிரமங்களாலும் நோய்கொண்டு ஒடுங்கிப்போ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த் துதியுங்கள்; அவர் நல்லவர் அவர் கிருபை என்றுமுள்ள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ஆத்துமா சகல போஜனத்தையும் அரோசிக்கிறது, அவர்கள் மரணவாசல்கள் பரியந்தம் சமீபிக்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ஆபத்திலே கர்த்தரை நோக்கிக் கூப்பிடுகிறார்கள்; அவர்கள் இக்கட்டுகளுக்கு அவர்களை நீங்கலாக்கி இரட்சி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 தமது வசனத்தை அனுப்பி அவர்களைக் குணமாக்கி அவர்களை அழிவுக்குத் தப்புவி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கர்த்தரை அவருடைய கிருபையினிமித்தமும், மனுபுத்திரருக்கு அவர் செய்கிற அதிசயங்களினிமித்தமும் துதி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ஸ்தோத்திரபலிகளைச் செலுத்தி, அவருடைய கிரியைகளை ஆனந்த சத்தத்தோடே விவரிப்பார்கள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ப்பலேறி கடல் யாத்திரைபண்ணி, திரளான தண்ணீர்களில் தொழில் செய்கிறார்கள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கர்த்தருடைய கிரியைகளையும் ஆழத்திலே அவருடைய அதிசயங்களையும் காண்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 கட்டளையிட பெருங்காற்று எழும்பி, அதின் அலைகளைக் கொந்தளிக்கப்பண்ண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ஆகாயத்தில் ஏறி, ஆழங்களில் இறங்குகிறார்கள், அவர்கள் ஆத்துமா கிலேசத்தினால் கரைந்துபோ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றித்தவனைப்போல் அலைந்து தடுமாறுகிறார்கள்; அவர்களுடைய ஞானமெல்லாம் முழுகிப்போ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ால் சத்துருவின் கைக்கு நீங்கலாக்கி மீட்கப்பட்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ங்கள் ஆபத்திலே அவர்கள் கர்த்தரை நோக்கிக் கூப்பிடுகிறார்கள், அவர்கள் இக்கட்டுகளுக்கு அவர்களை நீங்கலாக்கி விடுவி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ொந்தளிப்பை அமர்த்துகிறார், அதின் அலைகள் அடங்குகின்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மைதலுண்டானதினிமித்தம அவர்கள் சந்தோஷப்படுகிறார்கள்; தாங்கள் நாடின துறைமுகத்தில் அவர்களைக் கொண்டுவந்து சேர்க்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கர்த்தரை அவருடைய கிருபையினிமித்தமும் மனுபுத்திரருக்கு அவர் செய்கிற அதிசயங்களினிமித்தமும் துதித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ஜனங்களின் சபையிலே அவரை உயர்த்தி, மூப்பர்களின் சங்கத்திலே அவரைப் போற்றுவார்கள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 ஆறுகளை அவாந்தர வெளியாகவும் நீரூற்றுகளை வறண்ட ஸ்தலமாகவ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ுடிகளுடைய பொல்லாப்பினிமித்தம் செழிப்பான தேசத்தை உவர்நிலமாகவும் மாற்று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 அவாந்தரவெளியைத் தண்ணீர்த்தடாகமாகவும், வறண்டநிலத்தை நீரூற்றுகளாகவும் மாற்ற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சித்தவர்களை அங்கே குடியேற்றுகிறார்; அங்கே அவர்கள் குடியிருக்கும் நகரத்தைக் கட்ட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வயல்களை உண்டாக்கி விதைத்து, திராட்சத்தோட்டங்களை நாட்டுகிறார்கள், அவைகள் வரத்துள்ள பலனைத் தர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ழக்கிலும் மேற்கிலும் வடக்கிலும் தெற்கிலுமுள்ள பல தேசங்களிலுமிருந்து சேர்க்கப்பட்டவர்கள், அப்படிச் சொல்லக்கடவ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களை ஆசீர்வதிக்கிறார், மிகுதியும் பெருகுகிறார்கள்; அவர்களுடைய மிருகஜீவன்கள் குறையாதிருக்கப்பண்ணுகி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ின்பு அவர்கள் இடுக்கத்தினாலும், ஆபத்தினாலும், துயரத்தினாலும் குறைவுபட்டுத் தாழ்வடைகி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 பிரபுக்களின்மேல் இகழ்ச்சி வரப்பண்ணி வழியில்லாத அவாந்தர வெளியிலே அவர்களைத் திரியச்செய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எளியவனையோ சிறுமையினின்று எடுத்து, உயர்ந்த அடைக்கலத்திலே வைத்து அவன் வம்சங்களை மந்தையைப்போலாக்க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த்தமர்கள் அதைக்கண்டு மகிழுவார்கள், நியாயக்கேடெல்லாம் தன் வாயை மூட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எவன் ஞானமுள்ளவனோ அவன் இவைகளைக் கவனிக்கக்கடவன்; ஞானவான்கள் கர்த்தருடைய கிருபைகளை உணர்ந்துகொள்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ாபரிக்கும் ஊரைக் காணாமல், வனாந்தரத்திலே அவாந்தர வழியாய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சியாகவும், தாகமாகவும், ஆத்துமா தொய்ந்ததாகவும் அலைந்து திரி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் ஆபத்திலே கர்த்தரை நோக்கிக் கூப்பிட்டார்கள். அவர்கள் இக்கட்டுகளிலிருந்து அவர்களை விடுவித்த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பரிக்கும் ஊருக்குப்போய்ச்சேர, அவர்களைச் செவ்வையான வழியிலே நடத்த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வனமுள்ள ஆத்துமாவைக் கர்த்தர் திருப்தியாக்கி, பசியுள்ள ஆத்துமாவை நன்மையினால் நிரப்புகிறாரென்ற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ದಾಹಪಟ್ಟ ಪ್ರಾಣ ವನ್ನು ತೃಪ್ತಿಪಡಿಸಿ ಹಸಿದ ಪ್ರಾಣವನ್ನು ಒಳ್ಳೇದರಿಂದ ತುಂಬಿಸ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ತ್ತಲಲ್ಲಿ ಮತ್ತು ಮರಣದ ನೆರಳಿ ನಲ್ಲಿ ಕೂತವರೂ ದೀನತೆಯಲ್ಲಿಯೂ ಕಬ್ಬಿಣದ ಬೇಡಿ ಯಲ್ಲಿ ಬಂಧಿತರೂ ಸೆರೆಬಿದ್ದವರೂ ಆ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ದೇವರ ಮಾತುಗಳನ್ನು ಎದುರಿಸಿ, ಮಹೋನ್ನತನ ಆಲೋಚನೆಯನ್ನು ಅಸಹ್ಯಿಸಿದ್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ತನು ಅವರ ಹೃದಯವನ್ನು ಕಷ್ಟದಿಂದ ತಗ್ಗಿಸಿದಾಗ ಸಹಾಯಕ ನಿಲ್ಲದೆ ಕೆಳಗೆ ಬ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ಗ ಅವರು ಇಕ್ಕಟ್ಟಿನಲ್ಲಿ ಕರ್ತನಿಗೆ ಕೂಗಿದರು; ಆತನು ಅವರ ಸಂಕಟಗಳೊಳ ಗಿಂದ ಅವರನ್ನು ರಕ್ಷ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ಕತ್ತಲೆಯೊಳಗಿಂದಲೂ ಮರಣದ ನೆರಳಿನಿಂದಲೂ ಅವರನ್ನು ಹೊರಗೆ ತಂದು ಅವರ ಬಂಧನಗಳನ್ನು ಮುರಿದು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ವರು ಕರ್ತನನ್ನು ಆತನ ಒಳ್ಳೇತನಕ್ಕೋಸ್ಕರವೂ ಆತನು ಮನುಷ್ಯನ ಮಕ್ಕಳಿಗೆ ಮಾಡುವ ಅದ್ಭುತಗಳಿಗೋ ಸ್ಕರವೂ ಕೊಂಡಾ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ತನು ಹಿತ್ತಾಳೆಯ ಕದ ಗಳನ್ನು ಮುರಿದು ಕಬ್ಬಿಣದ ಅಗುಳಿಗಳನ್ನು ಕಡಿದು ಬಿಟ್ಟ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ಮೂಢರು ತಮ್ಮ ದ್ರೋಹದಿಂದಲೂ ಅಕ್ರಮಗಳಿಂದಲೂ ಶ್ರಮೆಪ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ನ್ನು ಕೊಂಡಾಡಿರಿ; ಆತನು ಒಳ್ಳೆಯವನು; ಆತನ ಕರುಣೆಯು ಯುಗಯುಗಕ್ಕೂ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ರ ಪ್ರಾಣವು ಎಲ್ಲಾ ಆಹಾರವನ್ನು ಅಸಹ್ಯಿಸುತ್ತದೆ; ಅವರು ಮರಣದ ಬಾಗಲುಗಳಿಗೆ ಸವಿಾಪ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ಗ ಅವರು ತಮ್ಮ ಇಕ್ಕಟ್ಟಿನಲ್ಲಿ ಕರ್ತನಿಗೆ ಕೂಗಲು ಆತನು ಅವರನ್ನು ಅವರ ಸಂಕಟಗಳೊಳಗಿಂದ ರಕ್ಷ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ತನು ತನ್ನ ವಾಕ್ಯವನ್ನು ಕಳುಹಿಸಿ ಅವರನ್ನು ಸ್ವಸ್ಥಮಾಡಿ ಅವರ ನಾಶನಗಳಿಂದ ಅವರನ್ನು ತಪ್ಪಿಸ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ರು ಕರ್ತನನ್ನು ಆತನ ಒಳ್ಳೆಯತನ ಕ್ಕೋಸ್ಕರವೂ ಆತನು ಮನುಷ್ಯನ ಮಕ್ಕಳಿಗೆ ಮಾಡುವ ಅದ್ಭುತಗಳಿಗೋಸ್ಕರವೂ ಕೊಂಡಾ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ಸ್ತೋತ್ರದ ಬಲಿಗಳನ್ನು ಅರ್ಪಿಸಿ ಆತನ ಕೆಲಸಗಳನ್ನು ಉತ್ಸಾಹ ದಿಂದ ಸಾ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ಹಡಗುಗಳಲ್ಲಿ ಸಮುದ್ರಕ್ಕೆ ಇಳಿದು ಹೋಗಿ ಬಹಳ ನೀರುಗಳಲ್ಲಿ ವ್ಯಾಪಾರಮಾಡುವ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ಕರ್ತನ ಕೆಲಸಗಳನ್ನೂ ಅಗಾಧಗಳಲ್ಲಿ ಆತನ ಅದ್ಭುತಗಳನ್ನೂ ನೋ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ಆತನು ಆಜ್ಞಾಪಿಸಿ ಬಿರುಗಾಳಿಯನ್ನು ಏಳಮಾಡುತ್ತಾನೆ; ಅದು ಅದರ ತೆರೆಗಳನ್ನು ಎಬ್ಬ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ಅವರು ಆಕಾಶಕ್ಕೆ ಏರು ತ್ತಾರೆ; ತಿರುಗಿ ಅಗಾಧಗಳಿಗೆ ಇಳಿಯುತ್ತಾರೆ; ಅವರ ಪ್ರಾಣವು ಕಳವಳದಿಂದ ಕರಗಿಹೋಗ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ಅವರು ಅತ್ತಿತ್ತ ತೂಗಾಡಿ ಮತ್ತನ ಹಾಗೆ ಓಲಾ ಡುತ್ತಾರೆ. ಅವರ ಜ್ಞಾನವೆಲ್ಲಾ ನುಂಗಿ ಹೋ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ಕರ್ತನು ವಿಮೋಚಿಸಿ ದವರು ಹಾಗೆಯೇ ಹೇಳಲಿ; ಆತನು ವೈರಿಯ ಕೈಯಿಂದ ಬಿಡುಗಡೆ ಮಾಡ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ಗ ಅವರು ಇಕ್ಕಟ್ಟಿನಲ್ಲಿ ಕರ್ತನಿಗೆ ಕೂಗಿದರು; ಆತನು ಅವರ ಸಂಕಟಗಳೊಳಗಿಂದ ಅವರನ್ನು ಹೊರಗೆ ಬರ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ಬಿರುಗಾಳಿಯನ್ನು ಶಾಂತಮಾಡುತ್ತಾನೆ; ಹೀಗೆ ಅದರ ತೆರೆಗಳು ನಿಂತು ಹೋಗ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ಅವು ಶಾಂತವಾದಾಗ ಅವರು ಸಂತೋಷಪಡುತ್ತಾರೆ; ಹೀಗೆ ಅವರು ಅಪೇಕ್ಷಿಸಿದ ರೇವಿಗೆ ಅವರನ್ನು ನಡೆ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ಅವರು ಕರ್ತನನ್ನು ಆತನ ಒಳ್ಳೇತನಕ್ಕೋಸ್ಕರವೂ ಆತನು ಮನುಷ್ಯನ ಮಕ್ಕಳಿಗೆ ಮಾಡುವ ಅದ್ಭುತಗಳಿ ಗೋಸ್ಕರವೂ ಕೊಂಡಾ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ಜನರು ಸಭೆಯಲ್ಲಿ ಆತನನ್ನು ಘನಪಡಿಸಿ ಹಿರಿಯರ ಸಭೆಯಲ್ಲಿ ಆತನನ್ನು ಸ್ತುತಿ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ತನು ನದಿಗಳನ್ನು ಅರಣ್ಯವಾಗಿಯೂ ನೀರಿನ ಬುಗ್ಗೆಗಳನ್ನು ಒಣ ಭೂಮಿಯ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ಫಲ ವುಳ್ಳ ಭೂಮಿಯನ್ನು ಬಂಜರಾಗಿಯೂ ಅದರ ನಿವಾಸಿ ಗಳ ಕೆಟ್ಟತನಕ್ಕೋಸ್ಕರ ಮಾರ್ಪಡ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ಆತನು ಅರಣ್ಯವನ್ನು ನೀರಿನ ಕೆರೆಯಾಗಿಯೂ ಒಣ ಭೂಮಿ ಯನ್ನು ನೀರಿನ ಬುಗ್ಗೆಗಳಾಗಿಯೂ ಮಾರ್ಪಡ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ಅಲ್ಲಿ ಹಸಿದವರನ್ನು ವಾಸಿಸಮಾಡುತ್ತಾನೆ; ಆಗ ಅವರು ವಾಸಿಸುವ ಪಟ್ಟಣವನ್ನು ಸ್ಥಾಪಿಸ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ಹೊಲ ಗಳನ್ನು ಬಿತ್ತಿ, ದ್ರಾಕ್ಷಾಲತೆಗಳನ್ನು ನೆಡುವರು; ಅವು ಹುಟ್ಟುವಳಿಯ ಫಲವನ್ನು ಕೊಡ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ಪೂರ್ವ, ಪಶ್ಚಿಮ, ಉತ್ತರ, ದಕ್ಷಿಣ ದೇಶಗಳಿಂದ ಕೂಡಿಸಿದವರು ಹಾಗೆ ಹೇ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ಆತನು ಅವರನ್ನು ಆಶೀರ್ವದಿಸಿದ್ದರಿಂದ ಅವರು ಬಹಳವಾಗಿ ಹೆಚ್ಚುತ್ತಾರೆ; ಅವರ ದನಗಳನ್ನು ಸಹ ಆತನು ಕಡಿಮೆ ಮಾ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ತಿರಿಗಿ ಅವರು ಕಡಿಮೆಯಾಗಿ ಕೇಡು ಚಿಂತೆಗಳ ಸಂಕಟದಿಂದ ಕುಗ್ಗ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ಆತನು ಅಧಿಪತಿಗಳ ಮೇಲೆ ತಿರಸ್ಕಾರವನ್ನು ಹೊಯಿದು ಅವ ರನ್ನು ದಾರಿ ಇಲ್ಲದ ಕಾಡಿನಲ್ಲಿ ಅಲೆಯ 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ಆದಾಗ್ಯೂ ಆತನು ಬಡವನನ್ನು ಸಂಕಟದಿಂದ ಉನ್ನತಕ್ಕೇರಿಸಿ ಅವನ ಕುಟುಂಬಗಳನ್ನು ಮಂದೆಯ ಹಾಗೆ ಇರ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ನೀತಿವಂತರು ನೋಡಿ ಸಂತೋ ಷಪಡುವರು; ಆದರೆ ಎಲ್ಲಾ ಅಕ್ರಮಗಾರರು ಬಾಯಿ ಮುಚ್ಚಿಕೊಳ್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ಜ್ಞಾನಿಯು ಯಾವನೋ, ಅವನು ಇವುಗಳನ್ನು ಗಮನಿಸುವನು; ಅವರು ಕರ್ತನ ಪ್ರೀತಿ ಕರುಣೆಯನ್ನು ಗ್ರಹಿಸಿಕೊಳ್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ರಣ್ಯದಲ್ಲಿಯೂ ಹಾದಿ ಇಲ್ಲದ ಕಾಡಿನಲ್ಲಿಯೂ ಅಲೆದು ವಾಸಿಸುವದಕ್ಕೆ ಪಟ್ಟಣವನ್ನು ಕಂಡುಕೊಳ್ಳದ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ಹಸಿದು, ದಾಹಗೊಂಡು ಅವರ ಪ್ರಾಣವು ಅವರಲ್ಲಿ ಕುಗ್ಗಿಹೋ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ಅವರು ಇಕ್ಕಟ್ಟಿನಲ್ಲಿ ಕರ್ತನಿಗೆ ಕೂಗಿದರು; ಆತನು ಅವರ ಸಂಕಟಗಳೊಳಗಿಂದ ಅವರನ್ನು ಬಿಡಿಸ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ವಾಸಿಸುವ ಪಟ್ಟಣಕ್ಕೆ ಹೋಗುವ ಹಾಗೆ ಅವರನ್ನು ಸರಿಯಾದ ಹಾದಿಯಲ್ಲಿ ನ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ರು ಕರ್ತನನ್ನು ಆತನ ಒಳ್ಳೇತನಕ್ಕೋಸ್ಕರವೂ ಮನುಷ್ಯನ ಮಕ್ಕಳಿಗೆ ಆತನು ಮಾಡುವ ಅದ್ಭುತ ಗಳಿಗೋಸ್ಕರವೂ ಕೊಂಡಾ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2026-06-03T08:58:07Z</dcterms:created>
  <dcterms:modified xsi:type="dcterms:W3CDTF">2026-06-03T08:58:07Z</dcterms:modified>
  <dc:title>சங்கீதம் : 107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