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bless thee, and keep thee : 
The Lord make His face shine upon thee,
And be gracious unto thee, 
And be gracious unto thee : 
The Lord lift up His countenance, 
His countenance upon thee, 
And give thee peace.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2026-09-15T13:08:54Z</dcterms:created>
  <dcterms:modified xsi:type="dcterms:W3CDTF">2026-09-15T13:08:54Z</dcterms:modified>
  <dc:title>Hymn : 295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