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8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hath spoken, Be still, the Rebuker of seas
The command was for me, and my heart is at ease ; 
He hath hushed into silence the waves 
and the winds, [my sins. 
By applying His blood and removing 
He's the Prince of Peacemakers, all glory to God,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redeem me, and cleanse me, He shed His own blood ;  
My adoption is sealed, I'm a child of the King, 
And for ever and ever of Jesus I'll sing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He hath quickened my soul by a life 
from above ; [is love, 
It was done by the Spirit, its essence 
He hath pardoned and washed me as white as the snow, 
And my heart with His love does this moment overflow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He's a wonderful Jesus, this Saviour of mine ; 
He's the great Son of God — a Redeemer Divine ; 
He's my Strength and my Wisdom, 
my Life and my Lord, 
And enthroned in my heart to be loved and adored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I will love Him, and serve Him from now till I die ; 
For His love fills my heart, and His beauty my eye, 
He's the fairest and dearest of all to my soul,
And our lives shall be one, while eternities roll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2026-07-09T09:00:05Z</dcterms:created>
  <dcterms:modified xsi:type="dcterms:W3CDTF">2026-07-09T09:00:05Z</dcterms:modified>
  <dc:title>Hymn : 95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