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கலோன் கதிர்போலுமே
இயேசுவின் ராஜரீகமே
பூலோகத்தில் வியாபிக்கும்
நீடூழி காலம் வர்த்திக்க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ற்பல ஜாதி தேசத்தார்
அற்புத அன்பைப் போற்றுவார்;
பாலரும் இன்ப ஓசையாய்
ஆராதிப்பார் சந்தோஷமாய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ல் மீட்பர் ராஜ்யம் எங்குமே
சிரேஷ்ட பாக்கியம் தங்குமே
துன்புற்றோர் ஆறித் தேறுவார்
திக்கற்றோர் வாழ்ந்து பூரிப்ப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ூலோக மாந்தர் யாவரும்
வானோரின் சேனைத் திரளும்
சாஷ்டாங்கம் செய்து போற்றுவார்
"நீர் வாழ்க ராயரே" என்ப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2026-06-15T08:58:15Z</dcterms:created>
  <dcterms:modified xsi:type="dcterms:W3CDTF">2026-06-15T08:58:15Z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