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5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ould not do without Thee, 
Saviour of the lost, 
Whose precious blood redeemed me 
At such tremendous cost : 
Thy righteousness, Thy pardon, 
Thy Sacrifice, must be 
My only hope and comfort, 
My glory and my plea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could not do without Thee, 
I cannot stand alone, 
I have no strength or goodness, 
No wisdom of my own : 
But Thou, beloved Saviour, 
Art all in all to me ; 
And weakness will be power, 
If leaning hard on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could not do without Thee, 
For years are fleeting fast, 
And soon in solemn silence 
The river must be passed : 
But Thou wilt never leave me ; 
And, though the waves run high, 
I know Thou wilt be near me, 
And whisper,  It is I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2026-06-17T23:33:13Z</dcterms:created>
  <dcterms:modified xsi:type="dcterms:W3CDTF">2026-06-17T23:33:13Z</dcterms:modified>
  <dc:title>Hymn : 844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