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presProps" Target="presProps.xml"/>
  <Relationship Id="rId95" Type="http://schemas.openxmlformats.org/officeDocument/2006/relationships/viewProps" Target="viewProps.xml"/>
  <Relationship Id="rId9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ங்கள் கிபியோனைச் சங்கரிக்கும்படி, நீங்கள் என்னிடத்தில் வந்து, எனக்குத் துணைசெய்யுங்கள்; அவர்கள் யோசுவாவோடும் இஸ்ரவேல் புத்திரரோடும் சமாதானம்பண்ணினார்கள் என்று சொல்லி அனுப்ப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எருசலேமின் ராஜா, எபிரோனின் ராஜா, யர்மூத்தின் ராஜா, லாகீசின் ராஜா, எக்லோனின் ராஜா என்கிற எமோரியரின் ஐந்து ராஜாக்களும் கூடிக்கொண்டு, அவர்களும் அவர்களுடைய எல்லாச்சேனைகளும் போய், கிபியோனுக்கு முன்பாகப் பாளயமிறங்கி, அதின்மேல் யுத்தம்பண்ண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எருசலேமின் ராஜா, எபிரோனின் ராஜா, யர்மூத்தின் ராஜா, லாகீசின் ராஜா, எக்லோனின் ராஜா என்கிற எமோரியரின் ஐந்து ராஜாக்களும் கூடிக்கொண்டு, அவர்களும் அவர்களுடைய எல்லாச்சேனைகளும் போய், கிபியோனுக்கு முன்பாகப் பாளயமிறங்கி, அதின்மேல் யுத்தம்பண்ண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எருசலேமின் ராஜா, எபிரோனின் ராஜா, யர்மூத்தின் ராஜா, லாகீசின் ராஜா, எக்லோனின் ராஜா என்கிற எமோரியரின் ஐந்து ராஜாக்களும் கூடிக்கொண்டு, அவர்களும் அவர்களுடைய எல்லாச்சேனைகளும் போய், கிபியோனுக்கு முன்பாகப் பாளயமிறங்கி, அதின்மேல் யுத்தம்பண்ண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ிபியோனின் மனுஷர் கில்காலிலிருக்கிற பாளயத்துக்கு யோசுவாவினிடத்தில் ஆளனுப்பி: உமது அடியாரைக் கைவிடாமல், சீக்கிரமாய் எங்களிடத்தில் வந்து, எங்களை இரட்சித்து, எங்களுக்குத் துணை செய்யும்; பர்வதங்களிலே குடியிருக்கிற எமோரியரின் ராஜாக்களெல்லாரும் எங்களுக்கு விரோதமாகக் கூடினார்கள் என்று சொல்லச் சொன்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ிபியோனின் மனுஷர் கில்காலிலிருக்கிற பாளயத்துக்கு யோசுவாவினிடத்தில் ஆளனுப்பி: உமது அடியாரைக் கைவிடாமல், சீக்கிரமாய் எங்களிடத்தில் வந்து, எங்களை இரட்சித்து, எங்களுக்குத் துணை செய்யும்; பர்வதங்களிலே குடியிருக்கிற எமோரியரின் ராஜாக்களெல்லாரும் எங்களுக்கு விரோதமாகக் கூடினார்கள் என்று சொல்லச் சொன்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ிபியோனின் மனுஷர் கில்காலிலிருக்கிற பாளயத்துக்கு யோசுவாவினிடத்தில் ஆளனுப்பி: உமது அடியாரைக் கைவிடாமல், சீக்கிரமாய் எங்களிடத்தில் வந்து, எங்களை இரட்சித்து, எங்களுக்குத் துணை செய்யும்; பர்வதங்களிலே குடியிருக்கிற எமோரியரின் ராஜாக்களெல்லாரும் எங்களுக்கு விரோதமாகக் கூடினார்கள் என்று சொல்லச் சொன்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டனே யோசுவாவும் அவனோடேகூடச் சகல யுத்தமனுஷரும் சகல பராக்கிரமசாலிகளும் கில்காலிலிருந்து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யோசுவாவை நோக்கி: அவர்களுக்குப் பயப்படாயாக; உன் கைகளில் அவர்களை ஒப்புக்கொடுத்தேன்; அவர்களில் ஒருவரும் உனக்கு முன்பாக நிற்பதில்லை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யோசுவாவை நோக்கி: அவர்களுக்குப் பயப்படாயாக; உன் கைகளில் அவர்களை ஒப்புக்கொடுத்தேன்; அவர்களில் ஒருவரும் உனக்கு முன்பாக நிற்பதில்லை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ுவா ஆயியைப் பிடித்து, சங்காரம்பண்ணி, எரிகோவுக்கும் அதின் ராஜாவுக்கும் செய்ததையும், கிபியோனின் குடிகள் இஸ்ரவேலோடே சமாதானம்பண்ணி அவர்களுக்குள் வாசமாயிருக்கிறதையும், எருசலேமின் ராஜாவாகிய அதோனிசேதேக் கேள்விப்ப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ுவா கில்காலிலிருந்து இராமுழுதும் நடந்து, திடீரென்று அவர்கள்மேல் வந்து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அவர்களை இஸ்ரவேலுக்கு முன்பாகக் கலங்கப்பண்ணினார்; ஆகையால் அவர்களைக் கிபியோனிலே மகா சங்காரமாக மடங்கடித்து, பெத்தொரோனுக்குப் போகிற வழியிலே துரத்தி, அசெக்காமட்டும் மக்கெதாமட்டும் முறிய அடி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அவர்களை இஸ்ரவேலுக்கு முன்பாகக் கலங்கப்பண்ணினார்; ஆகையால் அவர்களைக் கிபியோனிலே மகா சங்காரமாக மடங்கடித்து, பெத்தொரோனுக்குப் போகிற வழியிலே துரத்தி, அசெக்காமட்டும் மக்கெதாமட்டும் முறிய அட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த்தொரோனிலிருந்து, இறங்குகிற வழியிலே இஸ்ரவேலுக்கு முன்பாக ஓடிப்போகையில், அசெக்காமட்டும் ஓடுகிற அவர்கள்மேல் கர்த்தர் வானத்திலிருந்து பெரிய கற்களை விழப்பண்ணினார், அவர்கள் செத்தார்கள்; இஸ்ரவேல் புத்திரர் பட்டயத்தால் கொன்றவர்களைப் பார்க்கிலும் கல்மழையினால் செத்தவர்கள் அதிகமாய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த்தொரோனிலிருந்து, இறங்குகிற வழியிலே இஸ்ரவேலுக்கு முன்பாக ஓடிப்போகையில், அசெக்காமட்டும் ஓடுகிற அவர்கள்மேல் கர்த்தர் வானத்திலிருந்து பெரிய கற்களை விழப்பண்ணினார், அவர்கள் செத்தார்கள்; இஸ்ரவேல் புத்திரர் பட்டயத்தால் கொன்றவர்களைப் பார்க்கிலும் கல்மழையினால் செத்தவர்கள் அதிகமாய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த்தொரோனிலிருந்து, இறங்குகிற வழியிலே இஸ்ரவேலுக்கு முன்பாக ஓடிப்போகையில், அசெக்காமட்டும் ஓடுகிற அவர்கள்மேல் கர்த்தர் வானத்திலிருந்து பெரிய கற்களை விழப்பண்ணினார், அவர்கள் செத்தார்கள்; இஸ்ரவேல் புத்திரர் பட்டயத்தால் கொன்றவர்களைப் பார்க்கிலும் கல்மழையினால் செத்தவர்கள் அதிகமா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மோரியரை இஸ்ரவேல் புத்திரருக்கு முன்பாக ஒப்புக்கொடுக்கிற அந்நாளிலே, யோசுவா கர்த்தரை நோக்கிப் பேசி, பின்பு இஸ்ரவேலின் கண்களுக்கு முன்பாக: சூரியனே, நீ கிபியோன்மேலும், சந்திரனே, நீ ஆயலோன் பள்ளத்தாக்கிலும், தரித்துநில்லுங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மோரியரை இஸ்ரவேல் புத்திரருக்கு முன்பாக ஒப்புக்கொடுக்கிற அந்நாளிலே, யோசுவா கர்த்தரை நோக்கிப் பேசி, பின்பு இஸ்ரவேலின் கண்களுக்கு முன்பாக: சூரியனே, நீ கிபியோன்மேலும், சந்திரனே, நீ ஆயலோன் பள்ளத்தாக்கிலும், தரித்துநில்லுங்கள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எமோரியரை இஸ்ரவேல் புத்திரருக்கு முன்பாக ஒப்புக்கொடுக்கிற அந்நாளிலே, யோசுவா கர்த்தரை நோக்கிப் பேசி, பின்பு இஸ்ரவேலின் கண்களுக்கு முன்பாக: சூரியனே, நீ கிபியோன்மேலும், சந்திரனே, நீ ஆயலோன் பள்ளத்தாக்கிலும், தரித்துநில்லுங்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ங்கள் தங்கள் சத்துருக்களுக்கு நீதியைச் சரிக்கட்டுமட்டும் சூரியன் தரித்தது, சந்திரனும் நின்றது; இது யாசேரின் புஸ்தகத்தில் எழுதியிருக்கவில்லையா; அப்படியே சூரியன் அஸ்தமிக்கத் தீவிரிக்காமல், ஏறக்குறைய ஒருபகல்முழுதும் நடுவானத்தில் நின்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ுவா ஆயியைப் பிடித்து, சங்காரம்பண்ணி, எரிகோவுக்கும் அதின் ராஜாவுக்கும் செய்ததையும், கிபியோனின் குடிகள் இஸ்ரவேலோடே சமாதானம்பண்ணி அவர்களுக்குள் வாசமாயிருக்கிறதையும், எருசலேமின் ராஜாவாகிய அதோனிசேதேக் கேள்விப்ப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ங்கள் தங்கள் சத்துருக்களுக்கு நீதியைச் சரிக்கட்டுமட்டும் சூரியன் தரித்தது, சந்திரனும் நின்றது; இது யாசேரின் புஸ்தகத்தில் எழுதியிருக்கவில்லையா; அப்படியே சூரியன் அஸ்தமிக்கத் தீவிரிக்காமல், ஏறக்குறைய ஒருபகல்முழுதும் நடுவானத்தில் நின்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ங்கள் தங்கள் சத்துருக்களுக்கு நீதியைச் சரிக்கட்டுமட்டும் சூரியன் தரித்தது, சந்திரனும் நின்றது; இது யாசேரின் புஸ்தகத்தில் எழுதியிருக்கவில்லையா; அப்படியே சூரியன் அஸ்தமிக்கத் தீவிரிக்காமல், ஏறக்குறைய ஒருபகல்முழுதும் நடுவானத்தில் நின்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க் கர்த்தர் ஒரு மனிதனுடைய சொல்கேட்ட அந்நாளையொத்தநாள் அதற்கு முன்னுமில்லை அதற்குப்பின்னுமில்லை; கர்த்தர் இஸ்ரவேலுக்காக யுத்தம்பண்ணின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க் கர்த்தர் ஒரு மனிதனுடைய சொல்கேட்ட அந்நாளையொத்தநாள் அதற்கு முன்னுமில்லை அதற்குப்பின்னுமில்லை; கர்த்தர் இஸ்ரவேலுக்காக யுத்தம்பண்ண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யோசுவா இஸ்ரவேல் அனைத்தோடுங்கூடக் கில்காலிலிருக்கிற பாளயத்துக்குத் திரும்ப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ஐந்து ராஜாக்களும் ஓடிப்போய், மக்கெதாவிலிருக்கிற ஒரு கெபியில் ஒளித்துக்கொண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ஐந்து ராஜாக்களும் மக்கெதாவிலிருக்கிற ஒரு கெபியில் ஒளித்திருந்து அகப்பட்டார்கள் என்று யோசுவாவுக்கு அறிவிக்கப்ப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ஐந்து ராஜாக்களும் மக்கெதாவிலிருக்கிற ஒரு கெபியில் ஒளித்திருந்து அகப்பட்டார்கள் என்று யோசுவாவுக்கு அறிவிக்கப்பட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ோசுவா: பெரிய கற்களைக் கெபியின் வாயிலே புரட்டி, அவ்விடத்தில் அவர்களைக் காவல்காக்க மனுஷரை வைய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ோசுவா: பெரிய கற்களைக் கெபியின் வாயிலே புரட்டி, அவ்விடத்தில் அவர்களைக் காவல்காக்க மனுஷரை வை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ுவா ஆயியைப் பிடித்து, சங்காரம்பண்ணி, எரிகோவுக்கும் அதின் ராஜாவுக்கும் செய்ததையும், கிபியோனின் குடிகள் இஸ்ரவேலோடே சமாதானம்பண்ணி அவர்களுக்குள் வாசமாயிருக்கிறதையும், எருசலேமின் ராஜாவாகிய அதோனிசேதேக் கேள்விப்பட்ட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ோ நில்லாமல், உங்கள் சத்துருக்களைத் துரத்தி, அவர்களுடைய பின்படைகளை வெட்டிப்போடுங்கள்; அவர்களைத் தங்கள் பட்டணங்களிலே பிரவேசிக்கவொட்டாதிருங்கள்; உங்கள் தேவனாகிய கர்த்தர் அவர்களை உங்கள் கையில் ஒப்புக்கொடுத்தார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ோ நில்லாமல், உங்கள் சத்துருக்களைத் துரத்தி, அவர்களுடைய பின்படைகளை வெட்டிப்போடுங்கள்; அவர்களைத் தங்கள் பட்டணங்களிலே பிரவேசிக்கவொட்டாதிருங்கள்; உங்கள் தேவனாகிய கர்த்தர் அவர்களை உங்கள் கையில் ஒப்புக்கொடுத்தார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சுவாவும் இஸ்ரவேல் புத்திரரும் அவர்களை மகா பெரிய சங்காரமாய் அவர்கள் அழியுமளவும் சங்கரித்தார்கள்; அவர்களில் மீதியானவர்கள் அரணான பட்டணங்களுக்குள் புக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சுவாவும் இஸ்ரவேல் புத்திரரும் அவர்களை மகா பெரிய சங்காரமாய் அவர்கள் அழியுமளவும் சங்கரித்தார்கள்; அவர்களில் மீதியானவர்கள் அரணான பட்டணங்களுக்குள் புக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ெல்லாரும் சுகமாய் மக்கெதாவிலிருக்கிற பாளயத்திலே, யோசுவாவினிடத்திற்குத் திரும்பிவந்தார்கள்; இஸ்ரவேல் புத்திரருக்கு விரோதமாக ஒருவனும் தன் நாவை அசைக்கவ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ெல்லாரும் சுகமாய் மக்கெதாவிலிருக்கிற பாளயத்திலே, யோசுவாவினிடத்திற்குத் திரும்பிவந்தார்கள்; இஸ்ரவேல் புத்திரருக்கு விரோதமாக ஒருவனும் தன் நாவை அசைக்கவ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சுவா: கெபியின் வாயைத்திறந்து, அந்த ஐந்து ராஜாக்களையும் அந்தக் கெபியிலிருந்து என்னிடத்தில் வெளியே கொண்டுவாருங்கள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சுவா: கெபியின் வாயைத்திறந்து, அந்த ஐந்து ராஜாக்களையும் அந்தக் கெபியிலிருந்து என்னிடத்தில் வெளியே கொண்டுவாருங்கள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அப்படியே செய்து, எருசலேமின் ராஜாவும், எபிரோனின் ராஜாவும், யர்மூத்தின் ராஜாவும், லாகீசின் ராஜாவும், எக்லோனின் ராஜாவுமாகிய அந்த ஐந்து ராஜாக்களையும் அந்தக் கெபியிலிருந்து அவனிடத்திற்கு வெளியே கொண்டுவ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அப்படியே செய்து, எருசலேமின் ராஜாவும், எபிரோனின் ராஜாவும், யர்மூத்தின் ராஜாவும், லாகீசின் ராஜாவும், எக்லோனின் ராஜாவுமாகிய அந்த ஐந்து ராஜாக்களையும் அந்தக் கெபியிலிருந்து அவனிடத்திற்கு வெளியே கொண்டுவ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பியோன் ராஜதானி பட்டணங்களில் ஒன்றைப்போல் பெரிய பட்டணமும், ஆயியைப்பார்க்கிலும் பெரிதுமாயிருந்தபடியினாலும், மிகவும் பய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யோசுவாவினிடத்திற்குக் கொண்டுவந்தபோது, யோசுவா இஸ்ரவேல் மனுஷரையெல்லாம் அழைப்பித்து, தன்னோடேகூட வந்த யுத்தமனுஷரின் அதிபதிகளை நோக்கி: நீங்கள் கிட்டவந்து, உங்கள் கால்களை இந்த ராஜாக்களுடைய கழுத்துகளின்மேல் வையுங்கள் என்றான்; அவர்கள் கிட்ட வந்து, தங்கள் கால்களை அவர்கள் கழுத்துகளின்மேல் வைத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யோசுவாவினிடத்திற்குக் கொண்டுவந்தபோது, யோசுவா இஸ்ரவேல் மனுஷரையெல்லாம் அழைப்பித்து, தன்னோடேகூட வந்த யுத்தமனுஷரின் அதிபதிகளை நோக்கி: நீங்கள் கிட்டவந்து, உங்கள் கால்களை இந்த ராஜாக்களுடைய கழுத்துகளின்மேல் வையுங்கள் என்றான்; அவர்கள் கிட்ட வந்து, தங்கள் கால்களை அவர்கள் கழுத்துகளின்மேல் வைத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ை யோசுவாவினிடத்திற்குக் கொண்டுவந்தபோது, யோசுவா இஸ்ரவேல் மனுஷரையெல்லாம் அழைப்பித்து, தன்னோடேகூட வந்த யுத்தமனுஷரின் அதிபதிகளை நோக்கி: நீங்கள் கிட்டவந்து, உங்கள் கால்களை இந்த ராஜாக்களுடைய கழுத்துகளின்மேல் வையுங்கள் என்றான்; அவர்கள் கிட்ட வந்து, தங்கள் கால்களை அவர்கள் கழுத்துகளின்மேல் வைத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யோசுவா அவர்களை நோக்கி: நீங்கள் பயப்படாமலும் கலங்காமலும் பலத்துத் திடமனதாயிருங்கள்; நீங்கள் யுத்தம்பண்ணும் உங்கள் சத்துருக்களுக்கெல்லாம் கர்த்தர் இப்படியே செய்வார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யோசுவா அவர்களை நோக்கி: நீங்கள் பயப்படாமலும் கலங்காமலும் பலத்துத் திடமனதாயிருங்கள்; நீங்கள் யுத்தம்பண்ணும் உங்கள் சத்துருக்களுக்கெல்லாம் கர்த்தர் இப்படியே செய்வார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ப்பின்பு யோசுவா அவர்களை வெட்டிக்கொன்று, ஐந்து மரங்களிலே தூக்கிப்போட்டான்; சாயங்காலமட்டும் மரங்களில் தொங்க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ப்பின்பு யோசுவா அவர்களை வெட்டிக்கொன்று, ஐந்து மரங்களிலே தூக்கிப்போட்டான்; சாயங்காலமட்டும் மரங்களில் தொங்க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ூரியன் அஸ்தமிக்கிறவேளையிலே, யோசுவா அவர்களை மரங்களிலிருந்து இறக்கக் கட்டளையிட்டான். அவர்கள் ஒளித்துக்கொண்டிருந்த கெபியிலே அவர்களைப் போட்டு; இந்நாள்வரைக்கும் இருக்கிறபடி பெரிய கற்களை கெபியின் வாயிலே அடை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ூரியன் அஸ்தமிக்கிறவேளையிலே, யோசுவா அவர்களை மரங்களிலிருந்து இறக்கக் கட்டளையிட்டான். அவர்கள் ஒளித்துக்கொண்டிருந்த கெபியிலே அவர்களைப் போட்டு; இந்நாள்வரைக்கும் இருக்கிறபடி பெரிய கற்களை கெபியின் வாயிலே அடைத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நாளிலே யோசுவா மக்கெதாவைப்பிடித்து, அதைப்பட்டயக் கருக்கினால் அழித்து, அதின் ராஜாவையும் அதிலுள்ள மனுஷராகிய சகல நரஜீவன்களையும், ஒருவரையும் மீதியாக வைக்காமல், சங்காரம்பண்ணி, எரிகோவின் ராஜாவுக்குச் செய்ததுபோல, மக்கெதாவின் ராஜாவுக்கும் செய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பியோன் ராஜதானி பட்டணங்களில் ஒன்றைப்போல் பெரிய பட்டணமும், ஆயியைப்பார்க்கிலும் பெரிதுமாயிருந்தபடியினாலும், மிகவும் பயந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நாளிலே யோசுவா மக்கெதாவைப்பிடித்து, அதைப்பட்டயக் கருக்கினால் அழித்து, அதின் ராஜாவையும் அதிலுள்ள மனுஷராகிய சகல நரஜீவன்களையும், ஒருவரையும் மீதியாக வைக்காமல், சங்காரம்பண்ணி, எரிகோவின் ராஜாவுக்குச் செய்ததுபோல, மக்கெதாவின் ராஜாவுக்கும் செய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நாளிலே யோசுவா மக்கெதாவைப்பிடித்து, அதைப்பட்டயக் கருக்கினால் அழித்து, அதின் ராஜாவையும் அதிலுள்ள மனுஷராகிய சகல நரஜீவன்களையும், ஒருவரையும் மீதியாக வைக்காமல், சங்காரம்பண்ணி, எரிகோவின் ராஜாவுக்குச் செய்ததுபோல, மக்கெதாவின் ராஜாவுக்கும் செய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க்கெதாவிலிருந்து யோசுவா இஸ்ரவேலர் அனைவரோடுங்கூட லிப்னாவுக்குப் புறப்பட்டு, லிப்னாவின்மேல் யுத்தம்பண்ணி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அதையும் அதின் ராஜாவையும் இஸ்ரவேலின் கையில் ஒப்புக்கொடுத்தார்; அதையும் அதிலுள்ள சகல நரஜீவன்களையும், ஒருவரையும் அதிலே மீதியாக வைக்காமல், பட்டயக்கருக்கினால் அழித்து, எரிகோவின் ராஜாவுக்குச் செய்ததுபோல, அதின் ராஜாவுக்கும் செய்த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அதையும் அதின் ராஜாவையும் இஸ்ரவேலின் கையில் ஒப்புக்கொடுத்தார்; அதையும் அதிலுள்ள சகல நரஜீவன்களையும், ஒருவரையும் அதிலே மீதியாக வைக்காமல், பட்டயக்கருக்கினால் அழித்து, எரிகோவின் ராஜாவுக்குச் செய்ததுபோல, அதின் ராஜாவுக்கும் செய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அதையும் அதின் ராஜாவையும் இஸ்ரவேலின் கையில் ஒப்புக்கொடுத்தார்; அதையும் அதிலுள்ள சகல நரஜீவன்களையும், ஒருவரையும் அதிலே மீதியாக வைக்காமல், பட்டயக்கருக்கினால் அழித்து, எரிகோவின் ராஜாவுக்குச் செய்ததுபோல, அதின் ராஜாவுக்கும் செய்த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லிப்னாவிலிருந்து யோசுவா இஸ்ரவேல் அனைத்தோடுங்கூட லாகீசுக்குப் புறப்பட்டு, அதற்கு எதிரே பாளயம் இறங்கி, அதின்மேல் யுத்தம்பண்ணின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லிப்னாவிலிருந்து யோசுவா இஸ்ரவேல் அனைத்தோடுங்கூட லாகீசுக்குப் புறப்பட்டு, அதற்கு எதிரே பாளயம் இறங்கி, அதின்மேல் யுத்தம்பண்ணி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லாகீசை இஸ்ரவேலின் கையில் ஒப்புக்கொடுத்தார்; அதை இரண்டாம் நாளிலே பிடித்து, லிப்னாவுக்குச் செய்ததுபோல, அதையும் அதிலுள்ள எல்லா நரஜீவன்களையும் பட்டயக்கருக்கினால் அழித்த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் லாகீசை இஸ்ரவேலின் கையில் ஒப்புக்கொடுத்தார்; அதை இரண்டாம் நாளிலே பிடித்து, லிப்னாவுக்குச் செய்ததுபோல, அதையும் அதிலுள்ள எல்லா நரஜீவன்களையும் பட்டயக்கருக்கினால் அழ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எருசலேமின் ராஜாவாகிய அதோனிசேதேக் எபிரோனின் ராஜாவாகிய ஓகாமுக்கும், யர்மூத்தின் ராஜாவாகிய பீராமுக்கும், லாகீசின் ராஜாவாகிய யப்பியாவுக்கும், எக்லோனின் ராஜாவாகிய தெபீருக்கும் ஆள் அனுப்பி: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கேசேரின் ராஜாவாகிய ஓராம் லாகீசுக்குத் துணைசெய்யும்படி வந்தான்; யோசுவா அவனையும் அவன் ஜனத்தையும் ஒருவனும் மீதியாயிராதபடி, வெட்டிப்போட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கேசேரின் ராஜாவாகிய ஓராம் லாகீசுக்குத் துணைசெய்யும்படி வந்தான்; யோசுவா அவனையும் அவன் ஜனத்தையும் ஒருவனும் மீதியாயிராதபடி, வெட்டிப்போட்ட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லாகீசிலிருந்து யோசுவாவும் இஸ்ரவேலர் அனைவரும் எக்லோனுக்குப் புறப்பட்டு, அதற்கு எதிரே பாளயமிறங்கி, அதின்மேல் யுத்தம்பண்ணி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லாகீசிலிருந்து யோசுவாவும் இஸ்ரவேலர் அனைவரும் எக்லோனுக்குப் புறப்பட்டு, அதற்கு எதிரே பாளயமிறங்கி, அதின்மேல் யுத்தம்பண்ண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ை அந்நாளிலே பிடித்து, அதைப் பட்டயக்கருக்கினால் அழித்தார்கள். லாகீசுக்குச் செய்ததுபோல, அதிலுள்ள சகல நரஜீவன்களையும் அந்நாளிலேதானே சங்காரம்பண்ணி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ை அந்நாளிலே பிடித்து, அதைப் பட்டயக்கருக்கினால் அழித்தார்கள். லாகீசுக்குச் செய்ததுபோல, அதிலுள்ள சகல நரஜீவன்களையும் அந்நாளிலேதானே சங்காரம்பண்ணி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பு எக்லோனிலிருந்து யோசுவாவும் இஸ்ரவேலர் அனைவருமாய் எபிரோனுக்குப் புறப்பட்டு, அதின்மேல் யுத்தம்பண்ணி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ைப் பிடித்து, எக்லோனுக்குச் செய்ததுபோல, அதையும் அதின் ராஜாவையும் அதற்கு அடுத்த எல்லாப்பட்டணங்களையும் அதிலுள்ள சகல நரஜீவன்களையும், ஒருவரையும் மீதியாக வைக்காமல் பட்டயக்கருக்கினால் அழித்தார்கள்; அதையும் அதிலுள்ள சகல நரஜீவன்களையும் சங்காரம்பண்ணின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ைப் பிடித்து, எக்லோனுக்குச் செய்ததுபோல, அதையும் அதின் ராஜாவையும் அதற்கு அடுத்த எல்லாப்பட்டணங்களையும் அதிலுள்ள சகல நரஜீவன்களையும், ஒருவரையும் மீதியாக வைக்காமல் பட்டயக்கருக்கினால் அழித்தார்கள்; அதையும் அதிலுள்ள சகல நரஜீவன்களையும் சங்காரம்பண்ணின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ைப் பிடித்து, எக்லோனுக்குச் செய்ததுபோல, அதையும் அதின் ராஜாவையும் அதற்கு அடுத்த எல்லாப்பட்டணங்களையும் அதிலுள்ள சகல நரஜீவன்களையும், ஒருவரையும் மீதியாக வைக்காமல் பட்டயக்கருக்கினால் அழித்தார்கள்; அதையும் அதிலுள்ள சகல நரஜீவன்களையும் சங்காரம்பண்ண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எருசலேமின் ராஜாவாகிய அதோனிசேதேக் எபிரோனின் ராஜாவாகிய ஓகாமுக்கும், யர்மூத்தின் ராஜாவாகிய பீராமுக்கும், லாகீசின் ராஜாவாகிய யப்பியாவுக்கும், எக்லோனின் ராஜாவாகிய தெபீருக்கும் ஆள் அனுப்பி: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 யோசுவா இஸ்ரவேலர் அனைவரோடுங்கூடத் தெபீருக்குத் திரும்பிப்போய், அதின்மேல் யுத்தம்பண்ணி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ையும் அதின் ராஜாவையும் அதைச் சேர்ந்த எல்லாப் பட்டணங்களையும் பிடித்தான்; அவைகளைப் பட்டயக்கருக்கினால் அழித்து, அதிலுள்ள நரஜீவன்களையெல்லாம், ஒருவரையும் மீதியாக வைக்காமல், சங்காரம்பண்ணினார்கள்; எபிரோனுக்கும் லிப்னாவுக்கும் அவைகளின் ராஜாவுக்கும் செய்ததுபோலத் தெபீருக்கும் அதின் ராஜாவுக்கும் செய்த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ையும் அதின் ராஜாவையும் அதைச் சேர்ந்த எல்லாப் பட்டணங்களையும் பிடித்தான்; அவைகளைப் பட்டயக்கருக்கினால் அழித்து, அதிலுள்ள நரஜீவன்களையெல்லாம், ஒருவரையும் மீதியாக வைக்காமல், சங்காரம்பண்ணினார்கள்; எபிரோனுக்கும் லிப்னாவுக்கும் அவைகளின் ராஜாவுக்கும் செய்ததுபோலத் தெபீருக்கும் அதின் ராஜாவுக்கும் செய்த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ையும் அதின் ராஜாவையும் அதைச் சேர்ந்த எல்லாப் பட்டணங்களையும் பிடித்தான்; அவைகளைப் பட்டயக்கருக்கினால் அழித்து, அதிலுள்ள நரஜீவன்களையெல்லாம், ஒருவரையும் மீதியாக வைக்காமல், சங்காரம்பண்ணினார்கள்; எபிரோனுக்கும் லிப்னாவுக்கும் அவைகளின் ராஜாவுக்கும் செய்ததுபோலத் தெபீருக்கும் அதின் ராஜாவுக்கும் செய்த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ப்படியே யோசுவா மலைத்தேசம் அனைத்தையும் தென்தேசத்தையும் சமபூமியையும் நீர்ப்பாய்ச்சலான இடங்களையும் அவைகளின் எல்லா ராஜாக்களையும், ஒருவரையும் மீதியாக வைக்காமல் அழித்து, இஸ்ரவேலின் தேவனாகிய கர்த்தர் கட்டளையிட்டபடியே, சுவாசமுள்ள எல்லாவற்றையும் சங்காரம்பண்ணி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ப்படியே யோசுவா மலைத்தேசம் அனைத்தையும் தென்தேசத்தையும் சமபூமியையும் நீர்ப்பாய்ச்சலான இடங்களையும் அவைகளின் எல்லா ராஜாக்களையும், ஒருவரையும் மீதியாக வைக்காமல் அழித்து, இஸ்ரவேலின் தேவனாகிய கர்த்தர் கட்டளையிட்டபடியே, சுவாசமுள்ள எல்லாவற்றையும் சங்காரம்பண்ணி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ப்படியே யோசுவா மலைத்தேசம் அனைத்தையும் தென்தேசத்தையும் சமபூமியையும் நீர்ப்பாய்ச்சலான இடங்களையும் அவைகளின் எல்லா ராஜாக்களையும், ஒருவரையும் மீதியாக வைக்காமல் அழித்து, இஸ்ரவேலின் தேவனாகிய கர்த்தர் கட்டளையிட்டபடியே, சுவாசமுள்ள எல்லாவற்றையும் சங்காரம்பண்ணி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தேஸ்பர்னேயாதுவக்கிக் காத்சாமட்டும் இருக்கிறதையும் கிபியோன்மட்டும் இருக்கிற கோசேன் தேசம் அனைத்தையும் அழித்த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காதேஸ்பர்னேயாதுவக்கிக் காத்சாமட்டும் இருக்கிறதையும் கிபியோன்மட்டும் இருக்கிற கோசேன் தேசம் அனைத்தையும் அழித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ந்த ராஜாக்கள் எல்லாரையும் அவர்கள் தேசத்தையும் யோசுவா ஒருமிக்கப் பிடித்தான்; இஸ்ரவேலின் தேவனாகிய கர்த்தர் இஸ்ரவேலுக்காக யுத்தம்பண்ண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ங்கள் கிபியோனைச் சங்கரிக்கும்படி, நீங்கள் என்னிடத்தில் வந்து, எனக்குத் துணைசெய்யுங்கள்; அவர்கள் யோசுவாவோடும் இஸ்ரவேல் புத்திரரோடும் சமாதானம்பண்ணினார்கள் என்று சொல்லி அனுப்பின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ந்த ராஜாக்கள் எல்லாரையும் அவர்கள் தேசத்தையும் யோசுவா ஒருமிக்கப் பிடித்தான்; இஸ்ரவேலின் தேவனாகிய கர்த்தர் இஸ்ரவேலுக்காக யுத்தம்பண்ணின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ின்பு யோசுவா இஸ்ரவேலனைத்தோடும்கூடக் கில்காலிலிருக்கிற பாளயத்துக்குத் திரும்ப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9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ವು ನನ್ನ ಬಳಿಗೆ ಬಂದು ನನಗೆ ಸಹಾಯಮಾಡ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ಹಾಗೆಯೇ ಅಮೋರಿ ಯರ ಅರಸುಗಳಾದ ಯೆರೂಸಲೇಮಿನ ಅರಸನೂ ಹೆಬ್ರೋನಿನ ಅರಸನೂ ಯರ್ಮೂತಿನ ಅರಸನೂ ಲಾಕೀಷಿನ ಅರಸನೂ ಎಗ್ಲೋನ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ೂ ಈ ಐದು ಮಂದಿ ಅರಸುಗಳು ಕೂಡಿಕೊಂಡು ಅವರೂ ಅವರ ಸೈನ್ಯವೂ ಹೊರಟುಹೋಗಿ ಗಿಬ್ಬೋನಿನ ಮುಂದೆ ಪಾಳೆಯ ಮಾಡಿಕೊಂಡ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ಯುದ್ಧಮಾಡಿ 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ಗಿಬ್ಯೋನಿನ ಜನರು--ಪರ್ವತಗಳಲ್ಲಿ ವಾಸವಾಗಿರುವ ಅಮೋರಿಯರ ಅರಸುಗಳೆಲ್ಲರೂ ನಮಗೆ ವಿರೋಧವಾಗಿ ಕೂಡಿದ್ದರಿಂದ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ರನ್ನು ಕೈಬಿಡದೆ ಶೀಘ್ರವಾಗಿ ನಮ್ಮ ಬಳಿಗೆ ಬಂದು ನಮ್ಮನ್ನು ರಕ್ಷಿಸಿ ಸಹಾಯಮಾಡು ಎಂದು ಗಿಲ್ಗಾಲಿನಲ್ಲಿ ಪಾಳ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ಂಡಿದ್ದ ಯೆಹೋಶುವನ ಬಳಿಗೆ ಹೇಳಿ ಕಳುಹ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ಯೆಹೋಶುವನು ಗಿಲ್ಗಾಲನ್ನು ಬಿಟ್ಟು ತಾನೂ ತನ್ನ ಸಂಗಡ ಸಮಸ್ತಯುದ್ಧದ ಜನರೂ ಸಮಸ್ತ ಪರಾಕ್ರಮಶಾಲಿಗಳೂ ಏರಿ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ರೆ ಕರ್ತನು ಯೆಹೋಶುವನಿಗೆ--ನೀನು ಅವರಿಗೆ ಭಯಪಡಬೇಡ; ಯಾಕಂದರೆ ನಿನ್ನ ಕೈಯಲ್ಲಿ ಅವರನ್ನು ಒಪ್ಪಿಸಿಕೊಟ್ಟಿದ್ದೇನ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ಲ್ಲಿ ಒಬ್ಬನಾದರೂ ನಿನ್ನ ಎದುರಿನಲ್ಲಿ ನಿಲ್ಲುವದಿ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ಯೆಹೋಶುವನು ಆಯಿಯನ್ನು ಹಿಡಿದು ಯೆರಿಕೋವಿಗೂ ಅದರ ಅರಸನಿಗೂ ಮಾಡಿದ ಹಾಗೆಯೇ ಆಯಿಗೂ ಅದರ ಅರಸನಿಗೂ ಮಾಡಿ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ದರಿಂದ ಯೆಹೋಶುವನು ಗಿಲ್ಗಾಲಿನಿಂದ ರಾತ್ರಿಯೆಲ್ಲಾ ಪ್ರಯಾಣ ಮಾಡಿ ಅವರ ಮೇಲೆ ತಕ್ಷಣವೇ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ಕರ್ತನು ಅವರನ್ನು ಇಸ್ರಾಯೇಲಿನ ಮುಂದೆ ಗಲಿಬಿಲಿಮಾಡಿ ಅವರನ್ನು ಗಿಬ್ಯೋನಿನಲ್ಲಿ ದೊಡ್ಡ ಸಂಹಾರದಿಂದ ಸಂಹರ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ತ್‌ಹೋರೋನಿಗೆ ಹೋಗುವ ಮಾರ್ಗದಲ್ಲಿ ಹಿಂದಟ್ಟಿ ಅಜೇಕ ಮಕ್ಕೇದದ ವರೆಗೂ 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ತರುವಾಯ ಅವರು ಬೇತ್‌ಹೋರೋನಿಂದ ಇಳಿದು ಅಜೇಕದ ವರೆಗೆ ಇಸ್ರಾಯೇಲಿನ ಮುಂದೆ ಓಡಿ ಹೋಗುವಾಗ ಅವರ ಮೇಲೆ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ಾಶದಿಂದ ಅವರನ್ನು ಕೊಲ್ಲುವ ದೊಡ್ಡ ಕಲ್ಲುಗಳನ್ನು ಬೀಳಿಸಿದನು. ಇಸ್ರಾಯೇಲ್‌ ಮಕ್ಕಳು ಕತ್ತಿಯಿಂದ ಕೊಂದವರಿಗಿಂತ ಕಲ್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ಳೆ ಯಿಂದ ಸತ್ತವರು ಹೆಚ್ಚಾ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ರ್ತನು ಅಮೋರಿಯರನ್ನು ಇಸ್ರಾಯೇಲ್‌ ಮಕ್ಕಳ ಕೈಯಲ್ಲಿ ಒಪ್ಪಿಸಿಕೊಡುವ ಆ ದಿನದಲ್ಲಿ ಯೆಹೋ ಶುವನು ಕರ್ತನ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ಿ ಇಸ್ರಾಯೇಲಿನ ಮುಂದೆ--ಸೂರ್ಯನೇ, ನೀನು ಗಿಬ್ಯೋನಿನಲ್ಲಿಯೂ ಚಂದ್ರನೇ, ನೀನು ಅಯ್ಯಾಲೋನ್‌ ತಗ್ಗಿನ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ಲೆಯಾಗಿ ನಿಂತಿರ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ದರಿಂದ ಜನಾಂಗವು ತಮ್ಮ ಶತ್ರುಗಳಿಗೆ ಮುಯ್ಯಿಗೆ ಮುಯ್ಯಿ ಮಾಡುವ ವರೆಗೆ ಸೂರ್ಯ ಚಂದ್ರರು ನೆಲೆಯಾಗಿ ನಿಂ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ಡಿದು ಸಂಪೂರ್ಣ ನಾಶ ಮಾಡಿ ದನೆಂದೂ ಗಿಬ್ಯೋನಿನ ನಿವಾಸಿಗಳು ಇಸ್ರಾಯೇಲಿನ ಸಂಗಡ ಸಮಾಧಾನ ಮಾಡಿಕೊಂಡು ಅವರಲ್ಲಿ ಇದ್ದ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ು ಯಾಷಾರಿನ ಪುಸ್ತಕದಲ್ಲಿ ಬರೆದಿರ ಲಿಲ್ಲವೋ? ಹಾಗೆಯೇ ಸೂರ್ಯನು ಅಸ್ತಮಿಸಲು ತ್ವರೆಮಾಡದೆ ಹೆಚ್ಚುಕಡಿಮೆ ಒಂದು ದ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ತಿ ಆಕಾಶದ ಮಧ್ಯದಲ್ಲಿ ನಿಂ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ರ್ತನು ಒಬ್ಬ ಮನುಷ್ಯನ ಮಾತನ್ನು ಕೇಳಿದಂಥಾ ಆ ದಿನಕ್ಕೆ ಸಮಾನ ವಾದ ದಿನವು ಪೂರ್ವದಲ್ಲಿಯೂ ಇಲ್ಲ, ಮುಂದೆಯೂ ಇ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ಕರ್ತನು ಇಸ್ರಾಯೇಲಿಗೋಸ್ಕರ ಯುದ್ಧ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ತರುವಾಯ ಯೆಹೋಶುವನು ಸಮಸ್ತ ಇಸ್ರಾಯೇಲಿನ ಕೂಡ ಗಿಲ್ಗಾಲಿನಲ್ಲಿರುವ ಪಾಳೆಯಕ್ಕೆ ಹಿಂತಿರುಗ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ಆ ಐದು ಮಂದಿ ಅರಸುಗಳು ಓಡಿಹೋಗಿ ಮಕ್ಕೇದದಲ್ಲಿರುವ ಒಂದು ಗವಿಯಲ್ಲಿ ಅಡಗ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 ಐದು ಮಂದಿ ಅರಸುಗಳು ಮಕ್ಕೇದದಲ್ಲಿರುವ ಒಂದು ಗವಿಯಲ್ಲಿ ಅಡಗಿಕೊಂಡವರಾಗಿ ಸಿಕ್ಕಿದರೆಂದು ಯೆಹೋಶು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ಯೆಹೋಶು ವನು--ದೊಡ್ಡ ಕಲ್ಲುಗಳನ್ನು ಗವಿಯ ಬಾಯಿಗೆ ಉರುಳಿಸಿರಿ, ಆ ಸ್ಥಳದಲ್ಲಿ ಅವರನ್ನು ಕಾಯುವಂತೆ ಮನುಷ್ಯ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ೀವು ನಿಲ್ಲಬೇಡಿರಿ, ನಿಮ್ಮ ಶತ್ರುಗಳನ್ನು ಹಿಂದಟ್ಟಿರಿ, ಹಿಂದಾದ ವೈರಿಗಳನ್ನು ಸಂಹರಿಸಿರಿ. ತಮ್ಮ ಪಟ್ಟಣ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ೇಶಿಸದಂತೆ ಮಾಡಿರಿ; ಯಾಕಂದರೆ ನಿಮ್ಮ ದೇವರಾದ ಕರ್ತನು ಅವರನ್ನು ನಿಮ್ಮ ಕೈಗೆ ಒಪ್ಪಿಸಿಕೊಟ್ಟಿದ್ದಾ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ಯೆಹೋಶುವನೂ ಇಸ್ರಾಯೇಲ್‌ ಮಕ್ಕಳೂ ಅವರನ್ನು ಕೊಲ್ಲುವ ವರೆಗೂ ದೊಡ್ಡ ಸಂಹಾರದಿಂದ ಸಂಹರಿಸಿಬಿಟ್ಟ ತರುವಾಯ ಅವ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ಳಿದವರು ಕೋಟೆಗಳುಳ್ಳ ಪಟ್ಟಣಗಳಲ್ಲಿ ಸೇರ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ಜನರೆಲ್ಲಾ ಮಕ್ಕೇದದಲ್ಲಿರುವ ಪಾಳೆಯಕ್ಕೆ ಯೆಹೋಶುವನ ಬಳಿಗೆ ಸಮಾಧಾನದಿಂದ ಹಿಂತಿರುಗಿ ಬಂದರು; ಇಸ್ರಾಯೇಲ್‌ ಮಕ್ಕ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ರೋಧವಾಗಿ ಒಬ್ಬನೂ ತನ್ನ ನಾಲಿಗೆಯನ್ನು ಅಲ್ಲಾಡ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ಯೆಹೋಶುವನು--ನೀವು ಗವಿಯ ಬಾಯಿಯನ್ನು ತೆರೆದು ಆ ಐದು ಮಂದಿ ಅರಸುಗಳನ್ನು ಗವಿಯೊಳಗಿಂದ ನನ್ನ ಬಳಿಗೆ ಹೊರ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ರು ಹಾಗೆಯೇ ಮಾಡಿದರು. ಆ ಐದು ಮಂದಿ ಅರಸರನ್ನು ಅಂದರೆ ಯೆರೂಸಲೇಮಿನ ಅರಸನನ್ನೂ ಹೆಬ್ರೋನಿನ ಅರಸನನ್ನೂ ಯರ್ಮೂತ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ನ್ನೂ ಲಾಕೀಷಿನ ಅರಸನನ್ನೂ ಎಗ್ಲೋನಿನ ಅರಸನನ್ನೂ ಆ ಗವಿಯೊಳಗಿಂದ ಅವನ ಬಳಿಗೆ ಹೊರಗೆ ತ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ರೂಸಲೇಮಿನ ಅರಸನಾದ ಅದೋನೀ ಚೆದೆಕನು ಕೇಳಿ ಬಹು ಭಯಪಟ್ಟರು. ಯಾಕಂದರೆ ಗಿಬ್ಯೋನ್‌ ರಾಜಪಟ್ಟಣಗಳ ಹಾಗೆ ದೊಡ್ಡ ಪಟ್ಟ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ವರನ್ನು ಯೆಹೋಶುವನ ಬಳಿಗೆ ತೆಗೆದುಕೊಂಡು ಬಂದಾಗ ಯೆಹೋಶುವನು ಇಸ್ರಾಯೇಲ್ಯರೆಲ್ಲರನ್ನು ಕರಿಸಿ ತನ್ನ ಸಂಗಡ ಬ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ಸ್ಥರಾದ ಅಧಿಕಾರಿಗಳಿಗೆ--ನೀವು ಸವಿಾಪಕ್ಕೆ ಬಂದು ನಿಮ್ಮ ಪಾದಗಳನ್ನು ಈ ಅರಸುಗಳ ಕುತ್ತಿಗೆಗಳ ಮೇಲೆ ಇಡ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 ಅವರು ಸವಿಾಪಕ್ಕೆ ಬಂದು ತಮ್ಮ ಪಾದಗಳನ್ನು ಅವರ ಕುತ್ತಿಗೆಗಳ ಮೇಲೆ ಇ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ಆಗ ಯೆಹೋಶುವನು ಅವರಿಗೆ--ಭಯ ಪಡಬೇಡಿರಿ, ನಿರುತ್ಸಾಹಗೊಳ್ಳಬೇಡಿರಿ, ಬಲಗೊಂಡು ಧೈರ್ಯವಾಗಿರ್ರಿ; ನೀವು ಯುದ್ಧಮಾ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ಶತ್ರುಗಳೆಲ್ಲರಿಗೂ ಕರ್ತನು ಹೀಗೆಯೇ ಮಾಡ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ತರುವಾಯ ಯೆಹೋಶುವನು ಅವರನ್ನು ಹೊಡೆದು ಐದು ಮರಗಳಲ್ಲಿ ತೂಗಹಾಕಿ ಸಾಯಿಸಿ ದನು. ಅವರು ಸಾಯಂಕಾಲದ ವರೆಗೂ ಮರ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ೂಗಾಡ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ದರೆ ಸೂರ್ಯನು ಅಸ್ತಮಿಸು ವಾಗ ಯೆಹೋಶುವನು ಆಜ್ಞಾಪಿಸಲು ಅವರನ್ನು ಮರಗಳಿಂದ ಇಳಿಸಿ ಅವರು ಬಚ್ಚಿಟ್ಟುಕೊಂಡಿದ್ದ ಗವ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ಲ್ಲಿ ಅವರನ್ನು ಹಾಕಿ ಈವರೆಗೂ ಇರುವ ಹಾಗೆ ದೊಡ್ಡ ಕಲ್ಲುಗಳನ್ನು ಅದರ ಬಾಯಿಗೆ ಮುಚ್ಚ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 ದಿನದಲ್ಲಿ ಯೆಹೋಶುವನು ಮಕ್ಕೇದವನ್ನು ಹಿಡಿದು ಅದನ್ನು ಕತ್ತಿಯ ಬಾಯಿಂದ ಹೊಡೆದು ಅದರ ಅರಸನನ್ನೂ ಮನುಷ್ಯರ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ಗಿತ್ತು; ಮತ್ತು ಆಯಿಗಿಂತಲೂ ದೊಡ್ಡದಾಗಿತ್ತು; ಇದಲ್ಲದೆ ಅದರ ಮನುಷ್ಯರು ಪರಾಕ್ರಮಶಾಲಿಗಳಾ 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ಲ್ಲಿರುವ ಎಲ್ಲಾ ಪ್ರಾಣಗಳನ್ನೂ ನಾಶಮಾಡಿದನು; ಅದರಲ್ಲಿ ಒಬ್ಬರನ್ನಾದರೂ ಉಳಿಸದೆ ಸಂಪೂರ್ಣ ನಾಶಮಾಡಿ ತಾನು ಯೆರಿಕೋವ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ಿಗೆ ಮಾಡಿದ ಹಾಗೆಯೇ ಮಕ್ಕೇದದ ಅರಸನಿಗ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ಆಗ ಯೆಹೋಶುವನೂ ಅವನ ಸಂಗಡ ಸಮಸ್ತ ಇಸ್ರಾಯೇಲೂ ಮಕ್ಕೇದದಿಂದ ಲಿಬ್ನಕ್ಕೆ ಹೊರಟು ಹೋಗಿ ಲಿಬ್ನದ ಮೇಲೆ ಯುದ್ಧ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ಕರ್ತನು ಅದನ್ನೂ ಅದರ ಅರಸನನ್ನೂ ಇಸ್ರಾ ಯೇಲಿನ ಕೈಯಲ್ಲಿ ಒಪ್ಪಿಸಿಕೊಟ್ಟನು; ಅವನು ಅದನ್ನೂ ಅದರಲ್ಲಿರುವ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ಣಗಳನ್ನೂ ನಾಶಮಾಡಿದನು. ಅದರಲ್ಲಿ ಒಬ್ಬರನ್ನಾದರೂ ಉಳಿಸದೆ ಕತ್ತಿಯಿಂದ ಹೊಡೆದು ಯೆರಿಕೋವಿನ ಅರಸನಿಗೆ ಮಾಡಿದ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 ಅರಸನಿಗೂ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ಯೆಹೋಶುವನು ಇಸ್ರಾಯೇಲ್ಯರ ಸಹಿತವಾಗಿ ಲಿಬ್ನದಿಂದ ಲಾಕೀಷಿಗೆ ಹೊರಟು ಅದರ ಎದುರಿಗೆ ಪಾಳೆಯ ಮಾಡಿಕೊಂಡು ಅದರ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ರ್ತನು ಲಾಕೀಷನ್ನು ಇಸ್ರಾಯೇಲಿನ ಕೈಯಲ್ಲಿ ಒಪ್ಪಿಸಿ ಕೊಟ್ಟನು. ಅವನು ಅದನ್ನು ಎರಡನೇ ದಿನದಲ್ಲಿ ಹಿಡಿದು ಲಿಬ್ನ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ದಂತೆ ಸರಿಯಾಗಿ ಅದನ್ನೂ ಅದರಲ್ಲಿರುವ ಎಲ್ಲಾ ಪ್ರಾಣಗಳನ್ನೂ ಕತ್ತಿ ಯಿಂದ 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ದರಿಂದ ಯೆರೂಸಲೇಮಿನ ಅರಸನಾದ ಅದೋನೀಚೆದೆಕನು ಹೆಬ್ರೋನಿನ ಅರಸನಾದ ಹೋಹಾಮನಿಗೂ ಯರ್ಮೂತಿನ ಅರಸನಾದ ಪಿರಾಮನ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ಗೆಜೆರಿನ ಅರಸನಾದ ಹೋರಾಮನು ಲಾಕೀಷಿಗೆ ಸಹಾಯಮಾಡಲು ಬಂದನು. ಆದರೆ ಒಬ್ಬನಾದರೂ ಉಳಿಯದಂತೆ ಯೆಹೋಶುವನು ಅವನ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 ಜನರನ್ನೂ ಹೊಡೆ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ಯೆಹೋಶುವನೂ ಅವನ ಸಂಗಡ ಸಮಸ್ತ ಇಸ್ರಾಯೇಲೂ ಲಾಕೀಷಿನಿಂದ ಎಗ್ಲೋನಿಗೆ ಹೊರಟು ಅದಕ್ಕೆದುರಾಗಿ ಪಾಳೆಯಮಾಡಿಕೊಂಡ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ಯುದ್ಧ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ಅದೇ ದಿನದಲ್ಲಿ ಅದನ್ನು ಹಿಡಿದು ಅದನ್ನು ಕತ್ತಿಯಿಂದ ಹೊಡೆದರು. ಅವನು ಲಾಕೀಷಿಗೆ ಮಾಡಿದ್ದೆಲ್ಲಾದರ ಹಾಗೆ ಅ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 ಅದೇ ದಿನದಲ್ಲಿ ಅದರಲ್ಲಿರುವ ಸಕಲ ಪ್ರಾಣಗಳನ್ನು ಸಂಪೂರ್ಣವಾಗಿ ನಾಶ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ಯೆಹೋಶುವನು ಸಮಸ್ತ ಇಸ್ರಾಯೇಲಿನ ಸಂಗಡ ಎಗ್ಲೋನಿನಿಂದ ಹೆಬ್ರೋನಿಗೆ ಹೊರಟು ಹೋಗಿ ಮೇಲೆ ಯುದ್ಧ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ಅದನ್ನು ಹಿಡಿದು ಅದನ್ನೂ ಅದರ ಅರಸನನ್ನೂ ಅದರ ಸಮಸ್ತ ಪಟ್ಟಣ ಗಳನ್ನೂ ಅವುಗಳಲ್ಲಿರುವ ಸಮಸ್ತ ಪ್ರಾಣ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ಿಯಿಂದ ಹೊಡೆದು ಎಗ್ಲೋನಿಗೆ ಮಾಡಿದ್ದೆಲ್ಲಾ ದರ ಹಾಗೆ ಒಬ್ಬನನ್ನಾದರೂ ಉಳಿಸದೆ ಅದನ್ನೂ ಅದರಲ್ಲಿರುವ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ಣಗಳನ್ನೂ ಸಂಪೂರ್ಣ ನಾಶ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ಾಕೀಷಿನ ಅರಸನಾದ ಯಾಫೀಯ ನಿಗೂ ಎಗ್ಲೋನಿನ ಅರಸನಾದ ದೆಬೀರನಿಗೂ ಹೇಳಿ ಕಳುಹಿಸ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ಯೆಹೋಶುವನು ಸಮಸ್ತ ಇಸ್ರಾಯೇಲಿನ ಕೂಡ ದೆಬೀರಕ್ಕೆ ತಿರುಗಿಕೊಂಡು ಅದರ ಮೇಲೆ ಯುದ್ಧ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ಅದನ್ನೂ ಅದರ ಅರಸನನ್ನೂ ಸಮಸ್ತ ಪಟ್ಟಣ ಗಳನ್ನೂ ಹಿಡಿದು ಅವುಗಳನ್ನು ಕತ್ತಿಯಿಂದ ಹೊಡೆದು ಅದರಲ್ಲಿರುವ ಸಮಸ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ಣಗಳನ್ನು ಒಬ್ಬನನ್ನಾ ದರೂ ಉಳಿಸದೆ ಸಂಪೂರ್ಣ ನಾಶಮಾಡಿದನು. ಹೆಬ್ರೋನಿಗೂ ಲಿಬ್ನಕ್ಕೂ ಅದರ ಅರಸನಿಗೂ ಮಾಡಿದ ಹಾಗೆ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ೆಬೀರಕ್ಕೂ ಅದರ ಅರಸನಿಗೂ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ಹೀಗೆ ಯೆಹೋಶುವನು ಸಮಸ್ತ ಬೆಟ್ಟಗಳ ದೇಶವನ್ನೂ ತೆಂಕಣ ದೇಶವನ್ನೂ ತಗ್ಗಿನ ದೇಶವನ್ನೂ ನೀರು ಬುಗ್ಗೆಗಳ ದೇಶ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 ಅರಸು ಗಳೆಲ್ಲರನ್ನೂ ಒಬ್ಬನನ್ನಾದರೂ ಉಳಿಸದೆ ಹೊಡೆದು ಇಸ್ರಾಯೇಲಿನ ದೇವರಾದ ಕರ್ತನು ಆಜ್ಞಾಪಿಸಿದ ಹಾಗೆ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್ವಾಸವುಳ್ಳದ್ದನ್ನೆಲ್ಲಾ ಸಂಪೂರ್ಣವಾಗಿ ನಾಶ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ಯೆಹೋಶುವನು ಕಾದೇಶ್‌ ಬರ್ನೇಯದಿಂದ ಗಾಜದ ವರೆಗೂ ಇರುವವರನ್ನೂ ಗೋಷೆನಿನ ಸಮಸ್ತ ದೇಶವನ್ನೂ ಗಿಬ್ಯೋನಿನ 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ಯೆಹೋಶುವನು ಈ ಸಮಸ್ತ ಅರಸುಗಳನ್ನೂ ಅವರ ದೇಶವನ್ನೂ ಒಂದೇ ಸಾರಿ ತೆಗೆದುಕೊಂಡನು. ಯಾಕಂದರೆ ಇಸ್ರಾಯೇಲಿನ ದೇವ ರ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ಗಿಬ್ಯೋನು ಯೆಹೋಶುವನ ಸಂಗಡವೂ ಇಸ್ರಾಯೇಲ್‌ ಮಕ್ಕಳ ಸಂಗಡವೂ ಸಮಾಧಾನಮಾಡಿಕೊಂಡದ್ದರಿಂದ ನಾವು ಅದನ್ನು ಹೊಡೆಯುವ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ಇಸ್ರಾಯೇಲಿಗೋಸ್ಕರ ಯುದ್ಧ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ಆಗ ಯೆಹೋಶುವನು ಇಸ್ರಾಯೇಲ್ಯ ರೆಲ್ಲರ ಸಂಗಡ ಗಿಲ್ಗಾಲಿನಲ್ಲಿರುವ ಪಾಳೆಯಕ್ಕೆ ಹಿಂತಿರುಗಿ ಬ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2026-06-17T10:40:19Z</dcterms:created>
  <dcterms:modified xsi:type="dcterms:W3CDTF">2026-06-17T10:40:19Z</dcterms:modified>
  <dc:title>யோசுவா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