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்களை இஸ்ரவேலுக்கு முன்பாகக் கலங்கப்பண்ணினார்; ஆகையால் அவர்களைக் கிபியோனிலே மகா சங்காரமாக மடங்கடித்து, பெத்தொரோனுக்குப் போகிற வழியிலே துரத்தி, அசெக்காமட்டும் மக்கெதாமட்டும் முறிய அட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ெத்தொரோனிலிருந்து, இறங்குகிற வழியிலே இஸ்ரவேலுக்கு முன்பாக ஓடிப்போகையில், அசெக்காமட்டும் ஓடுகிற அவர்கள்மேல் கர்த்தர் வானத்திலிருந்து பெரிய கற்களை விழப்பண்ணினார், அவர்கள் செத்தார்கள்; இஸ்ரவேல் புத்திரர் பட்டயத்தால் கொன்றவர்களைப் பார்க்கிலும் கல்மழையினால் செத்தவர்கள் அதிகமா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ெத்தொரோனிலிருந்து, இறங்குகிற வழியிலே இஸ்ரவேலுக்கு முன்பாக ஓடிப்போகையில், அசெக்காமட்டும் ஓடுகிற அவர்கள்மேல் கர்த்தர் வானத்திலிருந்து பெரிய கற்களை விழப்பண்ணினார், அவர்கள் செத்தார்கள்; இஸ்ரவேல் புத்திரர் பட்டயத்தால் கொன்றவர்களைப் பார்க்கிலும் கல்மழையினால் செத்தவர்கள் அதிகமாய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ெத்தொரோனிலிருந்து, இறங்குகிற வழியிலே இஸ்ரவேலுக்கு முன்பாக ஓடிப்போகையில், அசெக்காமட்டும் ஓடுகிற அவர்கள்மேல் கர்த்தர் வானத்திலிருந்து பெரிய கற்களை விழப்பண்ணினார், அவர்கள் செத்தார்கள்; இஸ்ரவேல் புத்திரர் பட்டயத்தால் கொன்றவர்களைப் பார்க்கிலும் கல்மழையினால் செத்தவர்கள் அதிகமாயி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மோரியரை இஸ்ரவேல் புத்திரருக்கு முன்பாக ஒப்புக்கொடுக்கிற அந்நாளிலே, யோசுவா கர்த்தரை நோக்கிப் பேசி, பின்பு இஸ்ரவேலின் கண்களுக்கு முன்பாக: சூரியனே, நீ கிபியோன்மேலும், சந்திரனே, நீ ஆயலோன் பள்ளத்தாக்கிலும், தரித்துநி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மோரியரை இஸ்ரவேல் புத்திரருக்கு முன்பாக ஒப்புக்கொடுக்கிற அந்நாளிலே, யோசுவா கர்த்தரை நோக்கிப் பேசி, பின்பு இஸ்ரவேலின் கண்களுக்கு முன்பாக: சூரியனே, நீ கிபியோன்மேலும், சந்திரனே, நீ ஆயலோன் பள்ளத்தாக்கிலும், தரித்துநில்ல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மோரியரை இஸ்ரவேல் புத்திரருக்கு முன்பாக ஒப்புக்கொடுக்கிற அந்நாளிலே, யோசுவா கர்த்தரை நோக்கிப் பேசி, பின்பு இஸ்ரவேலின் கண்களுக்கு முன்பாக: சூரியனே, நீ கிபியோன்மேலும், சந்திரனே, நீ ஆயலோன் பள்ளத்தாக்கிலும், தரித்துநில்லுங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ங்கள் தங்கள் சத்துருக்களுக்கு நீதியைச் சரிக்கட்டுமட்டும் சூரியன் தரித்தது, சந்திரனும் நின்றது; இது யாசேரின் புஸ்தகத்தில் எழுதியிருக்கவில்லையா; அப்படியே சூரியன் அஸ்தமிக்கத் தீவிரிக்காமல், ஏறக்குறைய ஒருபகல்முழுதும் நடுவானத்தில் நின்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ங்கள் தங்கள் சத்துருக்களுக்கு நீதியைச் சரிக்கட்டுமட்டும் சூரியன் தரித்தது, சந்திரனும் நின்றது; இது யாசேரின் புஸ்தகத்தில் எழுதியிருக்கவில்லையா; அப்படியே சூரியன் அஸ்தமிக்கத் தீவிரிக்காமல், ஏறக்குறைய ஒருபகல்முழுதும் நடுவானத்தில் நின்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ஜனங்கள் தங்கள் சத்துருக்களுக்கு நீதியைச் சரிக்கட்டுமட்டும் சூரியன் தரித்தது, சந்திரனும் நின்றது; இது யாசேரின் புஸ்தகத்தில் எழுதியிருக்கவில்லையா; அப்படியே சூரியன் அஸ்தமிக்கத் தீவிரிக்காமல், ஏறக்குறைய ஒருபகல்முழுதும் நடுவானத்தில் நின்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ிபியோனின் மனுஷர் கில்காலிலிருக்கிற பாளயத்துக்கு யோசுவாவினிடத்தில் ஆளனுப்பி: உமது அடியாரைக் கைவிடாமல், சீக்கிரமாய் எங்களிடத்தில் வந்து, எங்களை இரட்சித்து, எங்களுக்குத் துணை செய்யும்; பர்வதங்களிலே குடியிருக்கிற எமோரியரின் ராஜாக்களெல்லாரும் எங்களுக்கு விரோதமாகக் கூடினார்கள் என்று சொல்லச் சொன்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க் கர்த்தர் ஒரு மனிதனுடைய சொல்கேட்ட அந்நாளையொத்தநாள் அதற்கு முன்னுமில்லை அதற்குப்பின்னுமில்லை; கர்த்தர் இஸ்ரவேலுக்காக யுத்த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க் கர்த்தர் ஒரு மனிதனுடைய சொல்கேட்ட அந்நாளையொத்தநாள் அதற்கு முன்னுமில்லை அதற்குப்பின்னுமில்லை; கர்த்தர் இஸ்ரவேலுக்காக யுத்தம்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யோசுவா இஸ்ரவேல் அனைத்தோடுங்கூடக் கில்காலிலிருக்கிற பாளயத்துக்குத் திரும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ஐந்து ராஜாக்களும் ஓடிப்போய், மக்கெதாவிலிருக்கிற ஒரு கெபியில் ஒளித்துக்கொண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ஐந்து ராஜாக்களும் மக்கெதாவிலிருக்கிற ஒரு கெபியில் ஒளித்திருந்து அகப்பட்டார்கள் என்று யோசுவாவுக்கு அறிவிக்க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ோசுவா: பெரிய கற்களைக் கெபியின் வாயிலே புரட்டி, அவ்விடத்தில் அவர்களைக் காவல்காக்க மனுஷரை வை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ோசுவா: பெரிய கற்களைக் கெபியின் வாயிலே புரட்டி, அவ்விடத்தில் அவர்களைக் காவல்காக்க மனுஷரை வை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நில்லாமல், உங்கள் சத்துருக்களைத் துரத்தி, அவர்களுடைய பின்படைகளை வெட்டிப்போடுங்கள்; அவர்களைத் தங்கள் பட்டணங்களிலே பிரவேசிக்கவொட்டாதிருங்கள்; உங்கள் தேவனாகிய கர்த்தர் அவர்களை உங்கள் கையில் ஒப்புக்கொடுத்தார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நில்லாமல், உங்கள் சத்துருக்களைத் துரத்தி, அவர்களுடைய பின்படைகளை வெட்டிப்போடுங்கள்; அவர்களைத் தங்கள் பட்டணங்களிலே பிரவேசிக்கவொட்டாதிருங்கள்; உங்கள் தேவனாகிய கர்த்தர் அவர்களை உங்கள் கையில் ஒப்புக்கொடுத்தார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ோ நில்லாமல், உங்கள் சத்துருக்களைத் துரத்தி, அவர்களுடைய பின்படைகளை வெட்டிப்போடுங்கள்; அவர்களைத் தங்கள் பட்டணங்களிலே பிரவேசிக்கவொட்டாதிருங்கள்; உங்கள் தேவனாகிய கர்த்தர் அவர்களை உங்கள் கையில் ஒப்புக்கொடுத்தார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ிபியோனின் மனுஷர் கில்காலிலிருக்கிற பாளயத்துக்கு யோசுவாவினிடத்தில் ஆளனுப்பி: உமது அடியாரைக் கைவிடாமல், சீக்கிரமாய் எங்களிடத்தில் வந்து, எங்களை இரட்சித்து, எங்களுக்குத் துணை செய்யும்; பர்வதங்களிலே குடியிருக்கிற எமோரியரின் ராஜாக்களெல்லாரும் எங்களுக்கு விரோதமாகக் கூடினார்கள் என்று சொல்லச் சொன்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ுவாவும் இஸ்ரவேல் புத்திரரும் அவர்களை மகா பெரிய சங்காரமாய் அவர்கள் அழியுமளவும் சங்கரித்தார்கள்; அவர்களில் மீதியானவர்கள் அரணான பட்டணங்களுக்குள் புக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ுவாவும் இஸ்ரவேல் புத்திரரும் அவர்களை மகா பெரிய சங்காரமாய் அவர்கள் அழியுமளவும் சங்கரித்தார்கள்; அவர்களில் மீதியானவர்கள் அரணான பட்டணங்களுக்குள் புக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ெல்லாரும் சுகமாய் மக்கெதாவிலிருக்கிற பாளயத்திலே, யோசுவாவினிடத்திற்குத் திரும்பிவந்தார்கள்; இஸ்ரவேல் புத்திரருக்கு விரோதமாக ஒருவனும் தன் நாவை அசைக்க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ெல்லாரும் சுகமாய் மக்கெதாவிலிருக்கிற பாளயத்திலே, யோசுவாவினிடத்திற்குத் திரும்பிவந்தார்கள்; இஸ்ரவேல் புத்திரருக்கு விரோதமாக ஒருவனும் தன் நாவை அசைக்க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சுவா: கெபியின் வாயைத்திறந்து, அந்த ஐந்து ராஜாக்களையும் அந்தக் கெபியிலிருந்து என்னிடத்தில் வெளியே கொண்டுவாருங்கள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ப்படியே செய்து, எருசலேமின் ராஜாவும், எபிரோனின் ராஜாவும், யர்மூத்தின் ராஜாவும், லாகீசின் ராஜாவும், எக்லோனின் ராஜாவுமாகிய அந்த ஐந்து ராஜாக்களையும் அந்தக் கெபியிலிருந்து அவனிடத்திற்கு வெளியே கொண்டு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ப்படியே செய்து, எருசலேமின் ராஜாவும், எபிரோனின் ராஜாவும், யர்மூத்தின் ராஜாவும், லாகீசின் ராஜாவும், எக்லோனின் ராஜாவுமாகிய அந்த ஐந்து ராஜாக்களையும் அந்தக் கெபியிலிருந்து அவனிடத்திற்கு வெளியே கொண்டுவ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யோசுவாவினிடத்திற்குக் கொண்டுவந்தபோது, யோசுவா இஸ்ரவேல் மனுஷரையெல்லாம் அழைப்பித்து, தன்னோடேகூட வந்த யுத்தமனுஷரின் அதிபதிகளை நோக்கி: நீங்கள் கிட்டவந்து, உங்கள் கால்களை இந்த ராஜாக்களுடைய கழுத்துகளின்மேல் வையுங்கள் என்றான்; அவர்கள் கிட்ட வந்து, தங்கள் கால்களை அவர்கள் கழுத்துகளின்மேல் வை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யோசுவாவினிடத்திற்குக் கொண்டுவந்தபோது, யோசுவா இஸ்ரவேல் மனுஷரையெல்லாம் அழைப்பித்து, தன்னோடேகூட வந்த யுத்தமனுஷரின் அதிபதிகளை நோக்கி: நீங்கள் கிட்டவந்து, உங்கள் கால்களை இந்த ராஜாக்களுடைய கழுத்துகளின்மேல் வையுங்கள் என்றான்; அவர்கள் கிட்ட வந்து, தங்கள் கால்களை அவர்கள் கழுத்துகளின்மேல் வை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ை யோசுவாவினிடத்திற்குக் கொண்டுவந்தபோது, யோசுவா இஸ்ரவேல் மனுஷரையெல்லாம் அழைப்பித்து, தன்னோடேகூட வந்த யுத்தமனுஷரின் அதிபதிகளை நோக்கி: நீங்கள் கிட்டவந்து, உங்கள் கால்களை இந்த ராஜாக்களுடைய கழுத்துகளின்மேல் வையுங்கள் என்றான்; அவர்கள் கிட்ட வந்து, தங்கள் கால்களை அவர்கள் கழுத்துகளின்மேல் வை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ிபியோனின் மனுஷர் கில்காலிலிருக்கிற பாளயத்துக்கு யோசுவாவினிடத்தில் ஆளனுப்பி: உமது அடியாரைக் கைவிடாமல், சீக்கிரமாய் எங்களிடத்தில் வந்து, எங்களை இரட்சித்து, எங்களுக்குத் துணை செய்யும்; பர்வதங்களிலே குடியிருக்கிற எமோரியரின் ராஜாக்களெல்லாரும் எங்களுக்கு விரோதமாகக் கூடினார்கள் என்று சொல்லச் சொன்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ுவா அவர்களை நோக்கி: நீங்கள் பயப்படாமலும் கலங்காமலும் பலத்துத் திடமனதாயிருங்கள்; நீங்கள் யுத்தம்பண்ணும் உங்கள் சத்துருக்களுக்கெல்லாம் கர்த்தர் இப்படியே செய்வார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ுவா அவர்களை நோக்கி: நீங்கள் பயப்படாமலும் கலங்காமலும் பலத்துத் திடமனதாயிருங்கள்; நீங்கள் யுத்தம்பண்ணும் உங்கள் சத்துருக்களுக்கெல்லாம் கர்த்தர் இப்படியே செய்வார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பின்பு யோசுவா அவர்களை வெட்டிக்கொன்று, ஐந்து மரங்களிலே தூக்கிப்போட்டான்; சாயங்காலமட்டும் மரங்களில் தொங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பின்பு யோசுவா அவர்களை வெட்டிக்கொன்று, ஐந்து மரங்களிலே தூக்கிப்போட்டான்; சாயங்காலமட்டும் மரங்களில் தொங்க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ூரியன் அஸ்தமிக்கிறவேளையிலே, யோசுவா அவர்களை மரங்களிலிருந்து இறக்கக் கட்டளையிட்டான். அவர்கள் ஒளித்துக்கொண்டிருந்த கெபியிலே அவர்களைப் போட்டு; இந்நாள்வரைக்கும் இருக்கிறபடி பெரிய கற்களை கெபியின் வாயிலே அடை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ூரியன் அஸ்தமிக்கிறவேளையிலே, யோசுவா அவர்களை மரங்களிலிருந்து இறக்கக் கட்டளையிட்டான். அவர்கள் ஒளித்துக்கொண்டிருந்த கெபியிலே அவர்களைப் போட்டு; இந்நாள்வரைக்கும் இருக்கிறபடி பெரிய கற்களை கெபியின் வாயிலே அடைத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நாளிலே யோசுவா மக்கெதாவைப்பிடித்து, அதைப்பட்டயக் கருக்கினால் அழித்து, அதின் ராஜாவையும் அதிலுள்ள மனுஷராகிய சகல நரஜீவன்களையும், ஒருவரையும் மீதியாக வைக்காமல், சங்காரம்பண்ணி, எரிகோவின் ராஜாவுக்குச் செய்ததுபோல, மக்கெதாவின் ராஜாவுக்கும் செய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நாளிலே யோசுவா மக்கெதாவைப்பிடித்து, அதைப்பட்டயக் கருக்கினால் அழித்து, அதின் ராஜாவையும் அதிலுள்ள மனுஷராகிய சகல நரஜீவன்களையும், ஒருவரையும் மீதியாக வைக்காமல், சங்காரம்பண்ணி, எரிகோவின் ராஜாவுக்குச் செய்ததுபோல, மக்கெதாவின் ராஜாவுக்கும் செய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நாளிலே யோசுவா மக்கெதாவைப்பிடித்து, அதைப்பட்டயக் கருக்கினால் அழித்து, அதின் ராஜாவையும் அதிலுள்ள மனுஷராகிய சகல நரஜீவன்களையும், ஒருவரையும் மீதியாக வைக்காமல், சங்காரம்பண்ணி, எரிகோவின் ராஜாவுக்குச் செய்ததுபோல, மக்கெதாவின் ராஜாவுக்கும் செய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க்கெதாவிலிருந்து யோசுவா இஸ்ரவேலர் அனைவரோடுங்கூட லிப்னாவுக்குப் புறப்பட்டு, லிப்னாவின்மேல் யுத்தம்பண்ண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ே யோசுவாவும் அவனோடேகூடச் சகல யுத்தமனுஷரும் சகல பராக்கிரமசாலிகளும் கில்காலிலிருந்து 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அதையும் அதின் ராஜாவையும் இஸ்ரவேலின் கையில் ஒப்புக்கொடுத்தார்; அதையும் அதிலுள்ள சகல நரஜீவன்களையும், ஒருவரையும் அதிலே மீதியாக வைக்காமல், பட்டயக்கருக்கினால் அழித்து, எரிகோவின் ராஜாவுக்குச் செய்ததுபோல, அதின் ராஜாவுக்கும் செய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அதையும் அதின் ராஜாவையும் இஸ்ரவேலின் கையில் ஒப்புக்கொடுத்தார்; அதையும் அதிலுள்ள சகல நரஜீவன்களையும், ஒருவரையும் அதிலே மீதியாக வைக்காமல், பட்டயக்கருக்கினால் அழித்து, எரிகோவின் ராஜாவுக்குச் செய்ததுபோல, அதின் ராஜாவுக்கும் செய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அதையும் அதின் ராஜாவையும் இஸ்ரவேலின் கையில் ஒப்புக்கொடுத்தார்; அதையும் அதிலுள்ள சகல நரஜீவன்களையும், ஒருவரையும் அதிலே மீதியாக வைக்காமல், பட்டயக்கருக்கினால் அழித்து, எரிகோவின் ராஜாவுக்குச் செய்ததுபோல, அதின் ராஜாவுக்கும் செய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ிப்னாவிலிருந்து யோசுவா இஸ்ரவேல் அனைத்தோடுங்கூட லாகீசுக்குப் புறப்பட்டு, அதற்கு எதிரே பாளயம் இறங்கி, அதின்மேல் யுத்தம்பண்ண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லாகீசை இஸ்ரவேலின் கையில் ஒப்புக்கொடுத்தார்; அதை இரண்டாம் நாளிலே பிடித்து, லிப்னாவுக்குச் செய்ததுபோல, அதையும் அதிலுள்ள எல்லா நரஜீவன்களையும் பட்டயக்கருக்கினால் அழி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லாகீசை இஸ்ரவேலின் கையில் ஒப்புக்கொடுத்தார்; அதை இரண்டாம் நாளிலே பிடித்து, லிப்னாவுக்குச் செய்ததுபோல, அதையும் அதிலுள்ள எல்லா நரஜீவன்களையும் பட்டயக்கருக்கினால் அழித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கேசேரின் ராஜாவாகிய ஓராம் லாகீசுக்குத் துணைசெய்யும்படி வந்தான்; யோசுவா அவனையும் அவன் ஜனத்தையும் ஒருவனும் மீதியாயிராதபடி, வெட்டிப்போ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கேசேரின் ராஜாவாகிய ஓராம் லாகீசுக்குத் துணைசெய்யும்படி வந்தான்; யோசுவா அவனையும் அவன் ஜனத்தையும் ஒருவனும் மீதியாயிராதபடி, வெட்டிப்போ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லாகீசிலிருந்து யோசுவாவும் இஸ்ரவேலர் அனைவரும் எக்லோனுக்குப் புறப்பட்டு, அதற்கு எதிரே பாளயமிறங்கி, அதின்மேல் யுத்தம்பண்ண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லாகீசிலிருந்து யோசுவாவும் இஸ்ரவேலர் அனைவரும் எக்லோனுக்குப் புறப்பட்டு, அதற்கு எதிரே பாளயமிறங்கி, அதின்மேல் யுத்தம்பண்ண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யோசுவாவை நோக்கி: அவர்களுக்குப் பயப்படாயாக; உன் கைகளில் அவர்களை ஒப்புக்கொடுத்தேன்; அவர்களில் ஒருவரும் உனக்கு முன்பாக நிற்பதில்லை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ுவா ஆயியைப் பிடித்து, சங்காரம்பண்ணி, எரிகோவுக்கும் அதின் ராஜாவுக்கும் செய்ததையும், கிபியோனின் குடிகள் இஸ்ரவேலோடே சமாதானம்பண்ணி அவர்களுக்குள் வாசமாயிருக்கிறதையும், எருசலேமின் ராஜாவாகிய அதோனிசேதேக் கேள்விப்பட்டபோ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ுவா ஆயியைப் பிடித்து, சங்காரம்பண்ணி, எரிகோவுக்கும் அதின் ராஜாவுக்கும் செய்ததையும், கிபியோனின் குடிகள் இஸ்ரவேலோடே சமாதானம்பண்ணி அவர்களுக்குள் வாசமாயிருக்கிறதையும், எருசலேமின் ராஜாவாகிய அதோனிசேதேக் கேள்விப்பட்டபோ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ுவா ஆயியைப் பிடித்து, சங்காரம்பண்ணி, எரிகோவுக்கும் அதின் ராஜாவுக்கும் செய்ததையும், கிபியோனின் குடிகள் இஸ்ரவேலோடே சமாதானம்பண்ணி அவர்களுக்குள் வாசமாயிருக்கிறதையும், எருசலேமின் ராஜாவாகிய அதோனிசேதேக் கேள்விப்பட்டபோ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 அந்நாளிலே பிடித்து, அதைப் பட்டயக்கருக்கினால் அழித்தார்கள். லாகீசுக்குச் செய்ததுபோல, அதிலுள்ள சகல நரஜீவன்களையும் அந்நாளிலேதானே சங்காரம்பண்ண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 அந்நாளிலே பிடித்து, அதைப் பட்டயக்கருக்கினால் அழித்தார்கள். லாகீசுக்குச் செய்ததுபோல, அதிலுள்ள சகல நரஜீவன்களையும் அந்நாளிலேதானே சங்காரம்பண்ண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பியோன் ராஜதானி பட்டணங்களில் ஒன்றைப்போல் பெரிய பட்டணமும், ஆயியைப்பார்க்கிலும் பெரிதுமாயிருந்தபடியினாலும், மிகவும் பய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பியோன் ராஜதானி பட்டணங்களில் ஒன்றைப்போல் பெரிய பட்டணமும், ஆயியைப்பார்க்கிலும் பெரிதுமாயிருந்தபடியினாலும், மிகவும் பய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எருசலேமின் ராஜாவாகிய அதோனிசேதேக் எபிரோனின் ராஜாவாகிய ஓகாமுக்கும், யர்மூத்தின் ராஜாவாகிய பீராமுக்கும், லாகீசின் ராஜாவாகிய யப்பியாவுக்கும், எக்லோனின் ராஜாவாகிய தெபீருக்கும் ஆள் அனுப்பி: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எருசலேமின் ராஜாவாகிய அதோனிசேதேக் எபிரோனின் ராஜாவாகிய ஓகாமுக்கும், யர்மூத்தின் ராஜாவாகிய பீராமுக்கும், லாகீசின் ராஜாவாகிய யப்பியாவுக்கும், எக்லோனின் ராஜாவாகிய தெபீருக்கும் ஆள் அனுப்பி: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ங்கள் கிபியோனைச் சங்கரிக்கும்படி, நீங்கள் என்னிடத்தில் வந்து, எனக்குத் துணைசெய்யுங்கள்; அவர்கள் யோசுவாவோடும் இஸ்ரவேல் புத்திரரோடும் சமாதானம்பண்ணினார்கள் என்று சொல்லி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யோசுவாவை நோக்கி: அவர்களுக்குப் பயப்படாயாக; உன் கைகளில் அவர்களை ஒப்புக்கொடுத்தேன்; அவர்களில் ஒருவரும் உனக்கு முன்பாக நிற்பதில்லை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ங்கள் கிபியோனைச் சங்கரிக்கும்படி, நீங்கள் என்னிடத்தில் வந்து, எனக்குத் துணைசெய்யுங்கள்; அவர்கள் யோசுவாவோடும் இஸ்ரவேல் புத்திரரோடும் சமாதானம்பண்ணினார்கள் என்று சொல்லி அனுப்பின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எருசலேமின் ராஜா, எபிரோனின் ராஜா, யர்மூத்தின் ராஜா, லாகீசின் ராஜா, எக்லோனின் ராஜா என்கிற எமோரியரின் ஐந்து ராஜாக்களும் கூடிக்கொண்டு, அவர்களும் அவர்களுடைய எல்லாச்சேனைகளும் போய், கிபியோனுக்கு முன்பாகப் பாளயமிறங்கி, அதின்மேல் யுத்தம்பண்ண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எருசலேமின் ராஜா, எபிரோனின் ராஜா, யர்மூத்தின் ராஜா, லாகீசின் ராஜா, எக்லோனின் ராஜா என்கிற எமோரியரின் ஐந்து ராஜாக்களும் கூடிக்கொண்டு, அவர்களும் அவர்களுடைய எல்லாச்சேனைகளும் போய், கிபியோனுக்கு முன்பாகப் பாளயமிறங்கி, அதின்மேல் யுத்தம்பண்ண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பு எக்லோனிலிருந்து யோசுவாவும் இஸ்ரவேலர் அனைவருமாய் எபிரோனுக்குப் புறப்பட்டு, அதின்மேல் யுத்தம்பண்ண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ைப் பிடித்து, எக்லோனுக்குச் செய்ததுபோல, அதையும் அதின் ராஜாவையும் அதற்கு அடுத்த எல்லாப்பட்டணங்களையும் அதிலுள்ள சகல நரஜீவன்களையும், ஒருவரையும் மீதியாக வைக்காமல் பட்டயக்கருக்கினால் அழித்தார்கள்; அதையும் அதிலுள்ள சகல நரஜீவன்களையும் சங்காரம்பண்ணி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ைப் பிடித்து, எக்லோனுக்குச் செய்ததுபோல, அதையும் அதின் ராஜாவையும் அதற்கு அடுத்த எல்லாப்பட்டணங்களையும் அதிலுள்ள சகல நரஜீவன்களையும், ஒருவரையும் மீதியாக வைக்காமல் பட்டயக்கருக்கினால் அழித்தார்கள்; அதையும் அதிலுள்ள சகல நரஜீவன்களையும் சங்காரம்பண்ணி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ைப் பிடித்து, எக்லோனுக்குச் செய்ததுபோல, அதையும் அதின் ராஜாவையும் அதற்கு அடுத்த எல்லாப்பட்டணங்களையும் அதிலுள்ள சகல நரஜீவன்களையும், ஒருவரையும் மீதியாக வைக்காமல் பட்டயக்கருக்கினால் அழித்தார்கள்; அதையும் அதிலுள்ள சகல நரஜீவன்களையும் சங்காரம்பண்ணின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பு யோசுவா இஸ்ரவேலர் அனைவரோடுங்கூடத் தெபீருக்குத் திரும்பிப்போய், அதின்மேல் யுத்தம்பண்ணி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ின் ராஜாவையும் அதைச் சேர்ந்த எல்லாப் பட்டணங்களையும் பிடித்தான்; அவைகளைப் பட்டயக்கருக்கினால் அழித்து, அதிலுள்ள நரஜீவன்களையெல்லாம், ஒருவரையும் மீதியாக வைக்காமல், சங்காரம்பண்ணினார்கள்; எபிரோனுக்கும் லிப்னாவுக்கும் அவைகளின் ராஜாவுக்கும் செய்ததுபோலத் தெபீருக்கும் அதின் ராஜாவுக்கும் செய்த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ின் ராஜாவையும் அதைச் சேர்ந்த எல்லாப் பட்டணங்களையும் பிடித்தான்; அவைகளைப் பட்டயக்கருக்கினால் அழித்து, அதிலுள்ள நரஜீவன்களையெல்லாம், ஒருவரையும் மீதியாக வைக்காமல், சங்காரம்பண்ணினார்கள்; எபிரோனுக்கும் லிப்னாவுக்கும் அவைகளின் ராஜாவுக்கும் செய்ததுபோலத் தெபீருக்கும் அதின் ராஜாவுக்கும் 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ுவா கில்காலிலிருந்து இராமுழுதும் நடந்து, திடீரென்று அவர்கள்மேல் வந்துவிட்ட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ின் ராஜாவையும் அதைச் சேர்ந்த எல்லாப் பட்டணங்களையும் பிடித்தான்; அவைகளைப் பட்டயக்கருக்கினால் அழித்து, அதிலுள்ள நரஜீவன்களையெல்லாம், ஒருவரையும் மீதியாக வைக்காமல், சங்காரம்பண்ணினார்கள்; எபிரோனுக்கும் லிப்னாவுக்கும் அவைகளின் ராஜாவுக்கும் செய்ததுபோலத் தெபீருக்கும் அதின் ராஜாவுக்கும் செய்த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ப்படியே யோசுவா மலைத்தேசம் அனைத்தையும் தென்தேசத்தையும் சமபூமியையும் நீர்ப்பாய்ச்சலான இடங்களையும் அவைகளின் எல்லா ராஜாக்களையும், ஒருவரையும் மீதியாக வைக்காமல் அழித்து, இஸ்ரவேலின் தேவனாகிய கர்த்தர் கட்டளையிட்டபடியே, சுவாசமுள்ள எல்லாவற்றையும் சங்காரம்பண்ணி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ப்படியே யோசுவா மலைத்தேசம் அனைத்தையும் தென்தேசத்தையும் சமபூமியையும் நீர்ப்பாய்ச்சலான இடங்களையும் அவைகளின் எல்லா ராஜாக்களையும், ஒருவரையும் மீதியாக வைக்காமல் அழித்து, இஸ்ரவேலின் தேவனாகிய கர்த்தர் கட்டளையிட்டபடியே, சுவாசமுள்ள எல்லாவற்றையும் சங்காரம்பண்ணி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ப்படியே யோசுவா மலைத்தேசம் அனைத்தையும் தென்தேசத்தையும் சமபூமியையும் நீர்ப்பாய்ச்சலான இடங்களையும் அவைகளின் எல்லா ராஜாக்களையும், ஒருவரையும் மீதியாக வைக்காமல் அழித்து, இஸ்ரவேலின் தேவனாகிய கர்த்தர் கட்டளையிட்டபடியே, சுவாசமுள்ள எல்லாவற்றையும் சங்காரம்பண்ணி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காதேஸ்பர்னேயாதுவக்கிக் காத்சாமட்டும் இருக்கிறதையும் கிபியோன்மட்டும் இருக்கிற கோசேன் தேசம் அனைத்தையும் அழித்த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ந்த ராஜாக்கள் எல்லாரையும் அவர்கள் தேசத்தையும் யோசுவா ஒருமிக்கப் பிடித்தான்; இஸ்ரவேலின் தேவனாகிய கர்த்தர் இஸ்ரவேலுக்காக யுத்தம்பண்ணின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ந்த ராஜாக்கள் எல்லாரையும் அவர்கள் தேசத்தையும் யோசுவா ஒருமிக்கப் பிடித்தான்; இஸ்ரவேலின் தேவனாகிய கர்த்தர் இஸ்ரவேலுக்காக யுத்தம்பண்ணின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ின்பு யோசுவா இஸ்ரவேலனைத்தோடும்கூடக் கில்காலிலிருக்கிற பாளயத்துக்குத் திரும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ோ அவர்களை இஸ்ரவேலுக்கு முன்பாகக் கலங்கப்பண்ணினார்; ஆகையால் அவர்களைக் கிபியோனிலே மகா சங்காரமாக மடங்கடித்து, பெத்தொரோனுக்குப் போகிற வழியிலே துரத்தி, அசெக்காமட்டும் மக்கெதாமட்டும் முறிய அட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हार किया, और बेथोरान के चढ़ाव पर उनका पीछा करके अजेका और मक्केदा तक उन को मारत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जब वे इस्राएलियों के साम्हने से भागकर बेथोरोन की उतराई पर आए, तब अजेका पहुंचने तक यहोव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काश से बड़े बड़े पत्थर उन पर बरसाए, और वे मर गए; जो ओलों से मारे गए उनकी गिनती इस्राएलियों की तल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ारे हुओं से अधिक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स समय, अर्थात जिस दिन यहोवा ने एमोरियों को इस्राएलियों के वश में कर दिया, उस दिन यहोश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से इस्राएलियों के देखते इस प्रकार कहा, हे सूर्य, तू गिबोन पर, और हे चन्द्रमा, तू अय्यालो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राई के ऊपर थमा रह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सूर्य उस समय तक थमा रहा; और चन्द्रमा उस समय तक ठहरा रहा, जब तक उस जाति के लोगों न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त्रुओं से पलटा न लिया॥ क्या यह बात याशार नाम पुस्तक में नहीं लिखी है कि सूर्य आकाशमण्डल के बीचोबी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 रहा, और लगभग चार पहर तक न डूब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क गिबोन के निवासियों ने गिलगाल की छावनी में यहोशू के पास यों कहला भेजा, कि अपने दासों की ओ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न तो उस से पहिले कोई ऐसा दिन हुआ और न उसके बाद, जिस में यहोवा ने किसी पुरूष की सुनी हो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तो इस्राएल की ओर से लड़त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ोशू सारे इस्राएलियों समेत गिलगाल की छावनी को लौट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े पांचों राजा भागकर मक्केदा के पास की गुफा में जा छिप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यहोशू को यह समाचार मिला, कि पांचों राजा मक्केदा के पास की गुफा में छिपे हुए हमें मिल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ोशू ने कहा, गुफा के मुंह पर बड़े बड़े पत्थर लुढ़काकर उनकी देख भाल के लिये मनुष्यों को उस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ा द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तुम मत ठहरो, अपने शत्रुओं का पीछा करके उन में से जो जो पिछड़ गए हैं उन को मार डाल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अपने अपने नगर में प्रवेश करने का अवसर न दो; क्योकि तुम्हारे परमेश्वर यहोवा ने उन को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में कर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अपना हाथ न हटाना; शीघ्र हमारे पास आकर हमें बचा ले, और हमारी सहायता कर; क्योंकि पहाड़ पर रह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यहोशू और इस्राएली उनका संहार करके नाश कर चुके, और उन में से जो बच गए वे अपने अपने गढ़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 में घुस ग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सब लोग मक्केदा की छावनी को यहोशू के पास कुशल-क्षेम से लौट आए; और इस्राएलियों के विरुद्ध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जीभ तक न हिल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यहोशू ने आज्ञा दी, कि गुफा का मुंह खोल कर उन पांचों राजाओं को मेरे पास निकाल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न्होंने ऐसा ही किया, और यरूशलेम, हेब्रोन, यर्मूत, लाकीश, और एग्लोन के उन पांचों राजओं को गुफ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उसके पास निकाल 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ब वे उन राजाओं को यहोशू के पास निकाल ले आए, तब यहोशू ने इस्राएल के सब पुरूषों को बुला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चलने वाले योद्धाओं के प्रधानों से कहा, निकट आकर अपने अपने पांव इन राजाओं की गर्दनों पर रखो।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निकट जा कर अपने अपने पांव उनकी गर्दनों पर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मोरियों के सब राजा हमारे विरुद्ध इकट्ठे ह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यहोशू ने उन से कहा, डरो मत, और न तुम्हारा मन कच्चा हो; हियाव बान्धकर दृढ़ हो; क्योंकि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सब शत्रुओं से जिन से तुम लड़ने वाले हो ऐसा ही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 के बाद यहोशू ने उन को मरवा डाला, और पांच वृक्षों पर लटका दिया। और वे सांझ तक उन वृक्ष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टक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ूर्य डूबते डूबते यहोशू से आज्ञा पाकर लोगों ने उन्हें उन वृक्षों पर से उतार के उसी गुफा में ज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छिप गए थे डाल दिया, और उस गुफा के मुंह पर बड़े बड़े पत्थर धर दिए, वे आज तक वहीं धरे हुए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सी दिन यहोशू ने मक्केदा को ले लिया, और उसको तलवार से मारा, और उसके राजा को सत्यानाश किय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तने प्राणी उस में थे उन सभों में से किसी को जीवित न छोड़ा; और जैसा उसने यरीहो के राजा के साथ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वैसा ही मक्केदा के राजा से भी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यहोशू सब इस्राएलियों समेत मक्केदा से चलकर लिब्ना को गया, और लिब्ना से ल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यहोशू सारे योद्धाओं और सब शूरवीरों को संग ले कर गिलगाल से चल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यहोवा ने उसको भी राजा समेत इस्राएलियों के हाथ मे कर दिया; और यहोशू ने उसको और उस में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ियों को तलवार से मारा; और उस में से किसी को भी जीवित न छोड़ा; और उसके राजा से वैसा ही किया जै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यरीहो के राजा के साथ किय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यहोशू सब इस्राएलियों समेत लिब्ना से चलकर लाकीश को गया, और उसके विरुद्ध छावनी डालकर लड़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यहोवा ने लाकीश को इस्राएल के हाथ में कर दिया, और दूसरे दिन उसने उसको जीत लिया; और जैसा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ब्ना के सब प्राणियों को तलवार से मारा था वैसा ही उसने लाकीश से भी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गेजेर का राजा होराम लाकीश की सहायता करने को चढ़ आया; और यहोशू ने प्रजा समेत उसको भी ऐसा म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उसके लिये किसी को जीवित न छोड़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फिर यहोशू ने सब इस्राएलियों समेत लाकीश से चलकर एग्लोन को गया; और उसके विरुद्ध छावनी डालकर य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ोवा ने यहोशू से कहा, उन से मत डर, क्योंकि मैं ने उन को तेरे हाथ में कर दिया है; उन में से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रूशलेम के राजा अदोनीसेदेक ने सुना कि यहोशू ने ऐ को ले लिया, और उसको सत्यानाश कर डाल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उसने यरीहो और उसके राजा से किया है, और यह भी सुना कि गिबोन के निवासियों ने इस्राएलियों से मे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, और उनके बीच रहने लग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सी दिन उन्होंने उसको ले लिया, और उसको तलवार से मारा; और उसी दिन जैसा उसने लाकीश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ियों को सत्यानाश कर डाला था वैसा ही उसने एग्लोन से भी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वे निपट डर गए, क्योंकि गिबोन बड़ा नगर वरन राजनगर के तुल्य और ऐ से बड़ा था, और उसके सब निवा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ूरवीर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यरूशलेम के राजा अदोनीसेदेक ने हेब्रोन के राजा होहाम, यर्मूत के राजा पिराम, लाकीश के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पी, और एग्लोन के राजा दबीर के पास यह कहला भेज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ि मेरे पास आकर मेरी सहायता करो, और चलो हम गिबोन को मारें; क्योंकि उसने यहोशू और इस्राएलिय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रूष भी तेरे साम्हने टिक न सक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ल कर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लिये यरूशलेम, हेब्रोन, यर्मूत, लाकीश, और एग्लोन के पांचों एमोरी राजाओं ने अपनी अपनी सारी से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ी करके चढ़ाई कर दी, और गिबोन के साम्हने डेरे डालकर उस से युद्ध छेड़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फिर यहोशू सब इस्राएलियों समेत एग्लोन से चलकर हेब्रोन को गया, और उस से लड़ने ल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उन्होंने उसे ले लिया, और उसको और उसके राजा और सब गावों को और उन में के सब प्राणियों को तल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ारा; जैसा यहोशू ने एग्लोन से किया था वैसा ही उसने हेब्रोन में भी किसी को जीवित न छोड़ा;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और उस में के सब प्राणियों को सत्यानाश कर डा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यहोशू सब इस्राएलियों समेत घूमकर दबीर को गया, और उस से लड़ने ल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राजा समेत उसे और उसके सब गांवों को ले लिया; और उन्होंने उन को तलवार से घात किया, और ज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ी उन में थे सब को सत्यानाश कर डाला; किसी को जीवित न छोड़ा, जैसा यहोशू ने हेब्रोन और लिब्न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यहोशू रातोरात गिलगाल से जा कर एकाएक उन पर टूट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राजा से किया था वैसा ही उसने दबीर और उसके राजा से भी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इसी प्रकार यहोशू ने उस सारे देश को, अर्थात पहाड़ी देश, दक्खिन देश, नीचे के देश, और ढालू देश क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े सब राजाओं समेत मारा; और इस्राएल के परमेश्वर यहोवा की आज्ञा के अनुसार किसी को जीवित न छोड़ा,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तने प्राणी थे सभों को सत्यानाश क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यहोशू ने कादेशबर्ने से ले अज्जा तक, और गिबोन तक के सारे गोशेन देश के लोगों को मा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इन सब राजाओं को उनके देशों समेत यहोशू ने एक ही समय में ले लिया, क्योंकि इस्राएल क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इस्राएलियों की ओर से लड़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यहोशू सब इस्राएलियों समेत गिलगाल की छावनी में लौट आ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यहोवा ने ऐसा किया कि वे इस्राएलियों से घबरा गए, और इस्राएलियों ने गिबोन के पास उनका ब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2026-08-02T16:04:38Z</dcterms:created>
  <dcterms:modified xsi:type="dcterms:W3CDTF">2026-08-02T16:04:38Z</dcterms:modified>
  <dc:title>யோசுவா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