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ுடைய போராயுதங்கள் மாம்சத்துக்கேற்றவைகளாயிராமல், அரண்களை நிர்மூலமாக்குகிறதற்கு தேவபலமுள்ளவைகள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ால் நாங்கள் தர்க்கங்களையும், தேவனை அறிகிற அறிவுக்கு விரோதமாய் எழும்புகிற எல்லா மேட்டிமையையும் நிர்மூலமாக்கி, எந்த எண்ணத்தையும் கிறிஸ்துவுக்குக் கீழ்ப்படியச் சிறைப்படுத்துகிறவர்களாயிருக்கிற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ால் நாங்கள் தர்க்கங்களையும், தேவனை அறிகிற அறிவுக்கு விரோதமாய் எழும்புகிற எல்லா மேட்டிமையையும் நிர்மூலமாக்கி, எந்த எண்ணத்தையும் கிறிஸ்துவுக்குக் கீழ்ப்படியச் சிறைப்படுத்துகிறவர்களாயிருக்கிற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் கீழ்ப்படிதல் நிறைவேறும்போது, எல்லாக் கீழ்ப்படியாமைக்குந்தக்க நீதியுள்ள தண்டனையைச் செலுத்த ஆயத்தமாயுமிருக்கிற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் கீழ்ப்படிதல் நிறைவேறும்போது, எல்லாக் கீழ்ப்படியாமைக்குந்தக்க நீதியுள்ள தண்டனையைச் செலுத்த ஆயத்தமாயுமிருக்கிற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ெளித்தோற்றத்தின்படி பார்க்கிறீர்களா? ஒருவன் தன்னைக் கிறிஸ்துவுக்குரியவனென்று நம்பினால், தான் கிறிஸ்துவுக்குரியவனாயிருக்கிறதுபோல நாங்களும் கிறிஸ்துவுக்குரியவர்களென்று அவன் தன்னிலேதானே சிந்திக்கக்கடவ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ெளித்தோற்றத்தின்படி பார்க்கிறீர்களா? ஒருவன் தன்னைக் கிறிஸ்துவுக்குரியவனென்று நம்பினால், தான் கிறிஸ்துவுக்குரியவனாயிருக்கிறதுபோல நாங்களும் கிறிஸ்துவுக்குரியவர்களென்று அவன் தன்னிலேதானே சிந்திக்கக்கட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, உங்களை நிர்மூலமாக்குகிறதற்கல்ல, உங்களை ஊன்றக் கட்டுகிறதற்குக் கர்த்தர் எங்களுக்குக் கொடுத்த அதிகாரத்தைக்குறித்து, நான் இன்னும் சற்றே அதிகமாய் மேன்மைபாராட்டினாலும் நான் வெட்கப்படுவத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, உங்களை நிர்மூலமாக்குகிறதற்கல்ல, உங்களை ஊன்றக் கட்டுகிறதற்குக் கர்த்தர் எங்களுக்குக் கொடுத்த அதிகாரத்தைக்குறித்து, நான் இன்னும் சற்றே அதிகமாய் மேன்மைபாராட்டினாலும் நான் வெட்கப்படுவ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நிருபங்களாலே உங்களைப் பயமுறுத்துகிறவனாய்த் தோன்றாதபடிக்கு இதை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 முன்பாக இருக்கும்போது தாழ்மையாயும், தூரத்திலே இருக்கும்போது உங்கள்மேல் கண்டிப்பாயுமிருக்கிற பவுலாகிய நான் கிறிஸ்துவின் சாந்தத்தையும் தயவையும் முன்னிட்டு உங்களுக்குப் புத்திசொல்ல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டைய நிருபங்கள் பாரயோசனையும் பலமுமுள்ளவைகள்; சரீரத்தின் தோற்றமோ பலவீனமும், வசனம் அற்பமுமாயிருக்கிறதென்கிறார்கள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டைய நிருபங்கள் பாரயோசனையும் பலமுமுள்ளவைகள்; சரீரத்தின் தோற்றமோ பலவீனமும், வசனம் அற்பமுமாயிருக்கிறதென்கிறார்கள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ச் சொல்லுகிறவன், நாங்கள் தூரத்திலிருக்கும்போது எழுதுகிற நிருபங்களால் வசனத்தில் எப்படிப்பட்டவர்களாயிருக்கிறோமோ, அப்படிப்பட்டவர்களாகவே சமீபத்திலிருக்கும்போதும் கிரியையிலும் இருப்போம் என்று சிந்திக்க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ச் சொல்லுகிறவன், நாங்கள் தூரத்திலிருக்கும்போது எழுதுகிற நிருபங்களால் வசனத்தில் எப்படிப்பட்டவர்களாயிருக்கிறோமோ, அப்படிப்பட்டவர்களாகவே சமீபத்திலிருக்கும்போதும் கிரியையிலும் இருப்போம் என்று சிந்திக்கக்கடவ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ச் சொல்லுகிறவன், நாங்கள் தூரத்திலிருக்கும்போது எழுதுகிற நிருபங்களால் வசனத்தில் எப்படிப்பட்டவர்களாயிருக்கிறோமோ, அப்படிப்பட்டவர்களாகவே சமீபத்திலிருக்கும்போதும் கிரியையிலும் இருப்போம் என்று சிந்திக்கக்கட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ிலும் தங்களைத்தாங்களே மெச்சிக்கொள்ளுகிற சிலருக்கு நாங்கள் எங்களைச் சரியாக்கவும் ஒப்பிடவும் துணியமாட்டோம்; தங்களைக்கொண்டு தங்களை அளந்துகொண்டு, தங்களுக்கே தங்களை ஒப்பிட்டுக்கொள்ளுகிற அவர்கள் புத்திமான்களல்ல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ிலும் தங்களைத்தாங்களே மெச்சிக்கொள்ளுகிற சிலருக்கு நாங்கள் எங்களைச் சரியாக்கவும் ஒப்பிடவும் துணியமாட்டோம்; தங்களைக்கொண்டு தங்களை அளந்துகொண்டு, தங்களுக்கே தங்களை ஒப்பிட்டுக்கொள்ளுகிற அவர்கள் புத்திமான்களல்ல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ிலும் தங்களைத்தாங்களே மெச்சிக்கொள்ளுகிற சிலருக்கு நாங்கள் எங்களைச் சரியாக்கவும் ஒப்பிடவும் துணியமாட்டோம்; தங்களைக்கொண்டு தங்களை அளந்துகொண்டு, தங்களுக்கே தங்களை ஒப்பிட்டுக்கொள்ளுகிற அவர்கள் புத்திமான்களல்ல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ங்கள் அளவுக்கு மிஞ்சி மேன்மைபாராட்டாமல், உங்களிடம்வரைக்கும் வந்தெட்டத்தக்கதாக, தேவன் எங்களுக்கு அளந்து பகிர்ந்த அளவுப்பிரமாணத்தின்படியே மேன்மைபாராட்டுகிற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ங்கள் அளவுக்கு மிஞ்சி மேன்மைபாராட்டாமல், உங்களிடம்வரைக்கும் வந்தெட்டத்தக்கதாக, தேவன் எங்களுக்கு அளந்து பகிர்ந்த அளவுப்பிரமாணத்தின்படியே மேன்மைபாராட்டுகிற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 முன்பாக இருக்கும்போது தாழ்மையாயும், தூரத்திலே இருக்கும்போது உங்கள்மேல் கண்டிப்பாயுமிருக்கிற பவுலாகிய நான் கிறிஸ்துவின் சாந்தத்தையும் தயவையும் முன்னிட்டு உங்களுக்குப் புத்திசொல்ல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ங்கள் அளவுக்கு மிஞ்சி மேன்மைபாராட்டாமல், உங்களிடம்வரைக்கும் வந்தெட்டத்தக்கதாக, தேவன் எங்களுக்கு அளந்து பகிர்ந்த அளவுப்பிரமாணத்தின்படியே மேன்மைபாராட்டுகிற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ிடத்தில் வந்தெட்டாதவர்களாய் நாங்கள் அளவுக்கு மிஞ்சிப்போகிறதில்லை; நாங்கள் கிறிஸ்துவின் சுவிசேஷத்தைப் பிரசங்கித்து உங்களிடம்வரைக்கும் வந்தோம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ிடத்தில் வந்தெட்டாதவர்களாய் நாங்கள் அளவுக்கு மிஞ்சிப்போகிறதில்லை; நாங்கள் கிறிஸ்துவின் சுவிசேஷத்தைப் பிரசங்கித்து உங்களிடம்வரைக்கும் வந்தோம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ங்கள் அளவைக் கடந்து மற்றவர்களுடைய வேலைக்குட்பட்டு மேன்மைபாராட்டமாட்ட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ங்கள் அளவைக் கடந்து மற்றவர்களுடைய வேலைக்குட்பட்டு மேன்மைபாராட்டமாட்ட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ங்கள் அளவைக் கடந்து மற்றவர்களுடைய வேலைக்குட்பட்டு மேன்மைபாராட்டமாட்ட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ிலும் உங்கள் விசுவாசம் விருத்தியாகும்போது, மற்றவர்களுடைய எல்லைகளுக்குள்ளே செய்யப்பட்டவைகளை நாங்கள் செய்ததாக மேன்மைபாராட்டாமல், உங்களுக்கு அப்புறமான இடங்களில் சுவிசேஷத்தைப் பிரசங்கிக்கத்தக்கதாக, எங்கள் அளவின்படி உங்களால் மிகவும்பெருகி விருத்தியடைவோமென்று நம்பிக்கையாயிருக்கிற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ிலும் உங்கள் விசுவாசம் விருத்தியாகும்போது, மற்றவர்களுடைய எல்லைகளுக்குள்ளே செய்யப்பட்டவைகளை நாங்கள் செய்ததாக மேன்மைபாராட்டாமல், உங்களுக்கு அப்புறமான இடங்களில் சுவிசேஷத்தைப் பிரசங்கிக்கத்தக்கதாக, எங்கள் அளவின்படி உங்களால் மிகவும்பெருகி விருத்தியடைவோமென்று நம்பிக்கையாயிருக்கிறோ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ன்மைபாராட்டுகிறவன் கர்த்தரைக்குறித்தே மேன்மைபாராட்டக்கடவ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னைத்தான் புகழுகிறவன் உத்தமனல்ல, கர்த்தரால் புகழப்படுகிறவனே உத்தம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 முன்பாக இருக்கும்போது தாழ்மையாயும், தூரத்திலே இருக்கும்போது உங்கள்மேல் கண்டிப்பாயுமிருக்கிற பவுலாகிய நான் கிறிஸ்துவின் சாந்தத்தையும் தயவையும் முன்னிட்டு உங்களுக்குப் புத்திசொல்ல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னைத்தான் புகழுகிறவன் உத்தமனல்ல, கர்த்தரால் புகழப்படுகிறவனே உத்தம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ங்களை மாம்சத்தின்படி நடக்கிறவர்கள் என்று எண்ணுகிற சிலரைக்குறித்து நான் கண்டிப்பாயிருக்கவேண்டுமென்று நினைத்திருக்கிற தைரியத்தோடே, உங்கள்முன்பாக இருக்கும்போது, நான் கண்டிப்புள்ளவனாயிராதபடிக்கு நீங்கள் எச்சரிக்கையாயிருக்க உங்களை வேண்டிக்கொள்ள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ங்களை மாம்சத்தின்படி நடக்கிறவர்கள் என்று எண்ணுகிற சிலரைக்குறித்து நான் கண்டிப்பாயிருக்கவேண்டுமென்று நினைத்திருக்கிற தைரியத்தோடே, உங்கள்முன்பாக இருக்கும்போது, நான் கண்டிப்புள்ளவனாயிராதபடிக்கு நீங்கள் எச்சரிக்கையாயிருக்க உங்களை வேண்டிக்கொள்ள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ங்களை மாம்சத்தின்படி நடக்கிறவர்கள் என்று எண்ணுகிற சிலரைக்குறித்து நான் கண்டிப்பாயிருக்கவேண்டுமென்று நினைத்திருக்கிற தைரியத்தோடே, உங்கள்முன்பாக இருக்கும்போது, நான் கண்டிப்புள்ளவனாயிராதபடிக்கு நீங்கள் எச்சரிக்கையாயிருக்க உங்களை வேண்டிக்கொள்ளு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மாம்சத்தில் நடக்கிறவர்களாயிருந்தும், மாம்சத்தின்படி போர்செய்கிறவர்களல்ல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ுடைய போராயுதங்கள் மாம்சத்துக்கேற்றவைகளாயிராமல், அரண்களை நிர்மூலமாக்குகிறதற்கு தேவபலமுள்ளவைகள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દુશ્મનના મજબૂત સ્થાનનો આ શસ્ત્ર નાશ કરી શકે છે. અમે લોકોના વાદવિવાદનો નાશ કર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અને દરેક વસ્તુ જે દેવના જ્ઞાનની વિરૂદ્ધ ઉદભવે છે તેનો અમે નાશ કરીએ છીએ. અમે દરેક વિચારને કબ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, તેને ત્યજી ખ્રિસ્તની આધીનતામાં લાવ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જે આજ્ઞાંકિત નથી તેવી દરેક વ્યક્તિને શિક્ષા કરવા અમે તૈયાર છીએ. પણ પ્રથમ તમે સંપૂર્ણ આજ્ઞાંકિ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મારી સામેની હકીકતોને તમારે જોવી જોઈએ. જો વ્યક્તિ એમ વિચારતી હોય કે તે ખ્રિસ્તનો છે. તો તેણે એ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ાદ રાખવું જોઈએ કે તેની જેમ અમે પણ ખ્રિસ્તમાં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એ સાચું છે કે અમે મુક્ત રીતે પ્રભુએ અમને આપેલ સાર્મથ્ય વિષે બડાઈ મારીએ છીએ. પરંતુ તેણે આ સાર્મથ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ને સુદઢ બનાવવા અમને આપ્યુ છે, નહિ કે તમને ક્ષતિ પહોંચાડવા. તેથી તે બડાઈ માટે હું શરમ નથી અનુભવ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ું એમ નથી ઈચ્છતો કે તમે એમ ધારો કે મારા પત્રો વડે હું તમને ડરાવવા માગ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ું પાઉલ છું અને હું તમને વિનવું છું. હું ખ્રિસ્તની નમ્રતા અને મમતાથી તમને વિનવું છું. કેટલા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કેટલાએક લોકો કહે છે કે, “પાઉલના પત્રો શક્તિશાળી અને મહત્વના છે. પરંતુ જ્યારે તે અમારી પાસે હો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, ત્યારે તે નિર્બળ હોય છે. અને તેની વાણીમાં કશુંજ નથી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 લોકોએ આ જાણવું જોઈએ: અમે અત્યારે તમારી સાથે નથી; તેથી પત્રો દ્વારા આ વસ્તુ અમે કહ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ંતુ જ્યારે અમે ત્યાં તમારી સાથે હોઈશું ત્યારે અમે એજ પ્રભાવ દર્શાવીશું જે અમે પત્રમાં દર્શાવ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ે લોકો એમ માને છે કે પોતે ખૂબ જ મહત્વના છે, તેવા લોકોની ટોળીમાં દાખલ થવાની અમે હિંમત નથી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તા. અમે તેઓની સાથે અમારી સરખામણી પણ નથી કરતા. તેઓ પોતેજ પોતાનો માપદંડ બને છે, અને તેઓ જે છે ત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કી પોતે જ પોતાનું મૂલ્યાંકન કરે છે. આ બતાવે છે કે તેઓ કશું જ જાણ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રંતુ અમને જે કામ કરવાનું સોંપ્યું છે, તેના પરિધની બહાર જઈને અમે બડાઈ નહિ મારીએ. અમે અમારી બડા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ે અમને સોંપેલા કાર્ય પૂરતી મર્યાદીત રાખીશું. પરંતુ આ કાર્યમાં તમારી સાથેના અમારા કાર્યનો સમાવે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 કહે છે કે જ્યારે હું તમારી સાથે હોઉં છું. ત્યારે દીન હોઉં છું, અને તમારાથી દૂર હોઉં છું. ત્ય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અમે વધારે પડતી બડાઈ નથી મારતા. કારણ કે અમે તમારા સુધી પહોંચ્યા ન હોઈએ. એમ અમે પોતાને હદ બહ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ંબાવતા નથી. પરંતુ અમે તમારી પાસે આવ્યા છીએ. અમે તમારી પાસે ખ્રિસ્તની સુવાર્તા લઈને આવ્ય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જે કાર્ય અમારું છે તે પૂરતી અમારી બડાઈને અમે મર્યાદીત રાખી છે. જે કામ બીજા લોકોએ કર્યુ છે,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ષે અમે બડાઈ નથી મારતા. અમને આશા છે કે તમારા વિશ્વાસમાં વૃદ્ધિ થશે. અમને આશા છે કે અમારા કાર્ય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્ષેત્રને વધુ ને વધુ વિશાળ બનાવવામાં તમે મદદરૂપ નિવડ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મારા શહેર ઉપરાંતના વિસ્તારોમાં પણ સુવાર્તા કહેવાની અમારી ઈચ્છા છે. બીજી વ્યક્તિના વિસ્તારમાં થ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ૂકેલા કાર્ય વિષે અમે બડાઈ મારવા નથી ઈચ્છ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પરંતુ, “જે વ્યક્તિ બડાઈ મારે છે તેણે પ્રભુમાં બડાઈ મારવી જોઈએ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કેમ કે તે એ વ્યક્તિ નથી કે જે કહે છે કે તે સારો છે. જેને પ્રભુ સારો કહે છે અને સ્વીકાર છે તે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િંમતવાન હોઉ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ક્તિ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કેટલાએક લોકો વિચારે છે કે અમે દુન્યવી પધ્ધતિથી જીવીએ છીએ. જ્યારે હું આવું ત્યારે આવા લોકો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ણા નીડર થવાની મારી યોજના છે. હું તમને વિનવું છું કે હું જ્યારે આવું ત્યારે તેવી જ નીડરતાનો ઉપયો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ી સાથે કરવાની મારે જરૂર પડ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અમે આ દુનિયામાં જીવીએ છીએ. પરંતુ જે રીતે દુનિયા ઝઘડે છે તે રીતે અમે ઝઘડ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દુનિયા વાપરે છે તેના કરતાં જુદા પ્રકારના શસ્ત્રોથી અમે લડીએ છીએ. અમારા શસ્ત્રમાં દેવનું સાર્મથ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2026-06-03T12:36:47Z</dcterms:created>
  <dcterms:modified xsi:type="dcterms:W3CDTF">2026-06-03T12:36:47Z</dcterms:modified>
  <dc:title>2 கொரிந்தியர்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