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ங்கள் கீழ்ப்படிதல் நிறைவேறும்போது, எல்லாக் கீழ்ப்படியாமைக்குந்தக்க நீதியுள்ள தண்டனையைச் செலுத்த ஆயத்தமாயுமிருக்கிறோ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ங்கள் கீழ்ப்படிதல் நிறைவேறும்போது, எல்லாக் கீழ்ப்படியாமைக்குந்தக்க நீதியுள்ள தண்டனையைச் செலுத்த ஆயத்தமாயுமிருக்கிறோ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ெளித்தோற்றத்தின்படி பார்க்கிறீர்களா? ஒருவன் தன்னைக் கிறிஸ்துவுக்குரியவனென்று நம்பினால், தான் கிறிஸ்துவுக்குரியவனாயிருக்கிறதுபோல நாங்களும் கிறிஸ்துவுக்குரியவர்களென்று அவன் தன்னிலேதானே சிந்திக்கக்கடவ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ெளித்தோற்றத்தின்படி பார்க்கிறீர்களா? ஒருவன் தன்னைக் கிறிஸ்துவுக்குரியவனென்று நம்பினால், தான் கிறிஸ்துவுக்குரியவனாயிருக்கிறதுபோல நாங்களும் கிறிஸ்துவுக்குரியவர்களென்று அவன் தன்னிலேதானே சிந்திக்கக்கடவ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, உங்களை நிர்மூலமாக்குகிறதற்கல்ல, உங்களை ஊன்றக் கட்டுகிறதற்குக் கர்த்தர் எங்களுக்குக் கொடுத்த அதிகாரத்தைக்குறித்து, நான் இன்னும் சற்றே அதிகமாய் மேன்மைபாராட்டினாலும் நான் வெட்கப்படுவதி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, உங்களை நிர்மூலமாக்குகிறதற்கல்ல, உங்களை ஊன்றக் கட்டுகிறதற்குக் கர்த்தர் எங்களுக்குக் கொடுத்த அதிகாரத்தைக்குறித்து, நான் இன்னும் சற்றே அதிகமாய் மேன்மைபாராட்டினாலும் நான் வெட்கப்படுவதில்லை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நிருபங்களாலே உங்களைப் பயமுறுத்துகிறவனாய்த் தோன்றாதபடிக்கு இதைச் சொல்லுகிற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ுடைய நிருபங்கள் பாரயோசனையும் பலமுமுள்ளவைகள்; சரீரத்தின் தோற்றமோ பலவீனமும், வசனம் அற்பமுமாயிருக்கிறதென்கிறார்கள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ுடைய நிருபங்கள் பாரயோசனையும் பலமுமுள்ளவைகள்; சரீரத்தின் தோற்றமோ பலவீனமும், வசனம் அற்பமுமாயிருக்கிறதென்கிறார்கள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ச் சொல்லுகிறவன், நாங்கள் தூரத்திலிருக்கும்போது எழுதுகிற நிருபங்களால் வசனத்தில் எப்படிப்பட்டவர்களாயிருக்கிறோமோ, அப்படிப்பட்டவர்களாகவே சமீபத்திலிருக்கும்போதும் கிரியையிலும் இருப்போம் என்று சிந்திக்கக்கடவ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ங்களுக்கு முன்பாக இருக்கும்போது தாழ்மையாயும், தூரத்திலே இருக்கும்போது உங்கள்மேல் கண்டிப்பாயுமிருக்கிற பவுலாகிய நான் கிறிஸ்துவின் சாந்தத்தையும் தயவையும் முன்னிட்டு உங்களுக்குப் புத்திசொல்லுகிற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ச் சொல்லுகிறவன், நாங்கள் தூரத்திலிருக்கும்போது எழுதுகிற நிருபங்களால் வசனத்தில் எப்படிப்பட்டவர்களாயிருக்கிறோமோ, அப்படிப்பட்டவர்களாகவே சமீபத்திலிருக்கும்போதும் கிரியையிலும் இருப்போம் என்று சிந்திக்கக்கடவ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ிலும் தங்களைத்தாங்களே மெச்சிக்கொள்ளுகிற சிலருக்கு நாங்கள் எங்களைச் சரியாக்கவும் ஒப்பிடவும் துணியமாட்டோம்; தங்களைக்கொண்டு தங்களை அளந்துகொண்டு, தங்களுக்கே தங்களை ஒப்பிட்டுக்கொள்ளுகிற அவர்கள் புத்திமான்களல்ல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ிலும் தங்களைத்தாங்களே மெச்சிக்கொள்ளுகிற சிலருக்கு நாங்கள் எங்களைச் சரியாக்கவும் ஒப்பிடவும் துணியமாட்டோம்; தங்களைக்கொண்டு தங்களை அளந்துகொண்டு, தங்களுக்கே தங்களை ஒப்பிட்டுக்கொள்ளுகிற அவர்கள் புத்திமான்களல்ல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ிலும் தங்களைத்தாங்களே மெச்சிக்கொள்ளுகிற சிலருக்கு நாங்கள் எங்களைச் சரியாக்கவும் ஒப்பிடவும் துணியமாட்டோம்; தங்களைக்கொண்டு தங்களை அளந்துகொண்டு, தங்களுக்கே தங்களை ஒப்பிட்டுக்கொள்ளுகிற அவர்கள் புத்திமான்களல்ல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ங்கள் அளவுக்கு மிஞ்சி மேன்மைபாராட்டாமல், உங்களிடம்வரைக்கும் வந்தெட்டத்தக்கதாக, தேவன் எங்களுக்கு அளந்து பகிர்ந்த அளவுப்பிரமாணத்தின்படியே மேன்மைபாராட்டுகிறோ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ங்கள் அளவுக்கு மிஞ்சி மேன்மைபாராட்டாமல், உங்களிடம்வரைக்கும் வந்தெட்டத்தக்கதாக, தேவன் எங்களுக்கு அளந்து பகிர்ந்த அளவுப்பிரமாணத்தின்படியே மேன்மைபாராட்டுகிறோ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ங்களிடத்தில் வந்தெட்டாதவர்களாய் நாங்கள் அளவுக்கு மிஞ்சிப்போகிறதில்லை; நாங்கள் கிறிஸ்துவின் சுவிசேஷத்தைப் பிரசங்கித்து உங்களிடம்வரைக்கும் வந்தோமே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ங்களிடத்தில் வந்தெட்டாதவர்களாய் நாங்கள் அளவுக்கு மிஞ்சிப்போகிறதில்லை; நாங்கள் கிறிஸ்துவின் சுவிசேஷத்தைப் பிரசங்கித்து உங்களிடம்வரைக்கும் வந்தோம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ங்கள் அளவைக் கடந்து மற்றவர்களுடைய வேலைக்குட்பட்டு மேன்மைபாராட்டமாட்டோ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ங்கள் அளவைக் கடந்து மற்றவர்களுடைய வேலைக்குட்பட்டு மேன்மைபாராட்டமாட்டோ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ங்களுக்கு முன்பாக இருக்கும்போது தாழ்மையாயும், தூரத்திலே இருக்கும்போது உங்கள்மேல் கண்டிப்பாயுமிருக்கிற பவுலாகிய நான் கிறிஸ்துவின் சாந்தத்தையும் தயவையும் முன்னிட்டு உங்களுக்குப் புத்திசொல்லுகிற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ிலும் உங்கள் விசுவாசம் விருத்தியாகும்போது, மற்றவர்களுடைய எல்லைகளுக்குள்ளே செய்யப்பட்டவைகளை நாங்கள் செய்ததாக மேன்மைபாராட்டாமல், உங்களுக்கு அப்புறமான இடங்களில் சுவிசேஷத்தைப் பிரசங்கிக்கத்தக்கதாக, எங்கள் அளவின்படி உங்களால் மிகவும்பெருகி விருத்தியடைவோமென்று நம்பிக்கையாயிருக்கிறோ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ிலும் உங்கள் விசுவாசம் விருத்தியாகும்போது, மற்றவர்களுடைய எல்லைகளுக்குள்ளே செய்யப்பட்டவைகளை நாங்கள் செய்ததாக மேன்மைபாராட்டாமல், உங்களுக்கு அப்புறமான இடங்களில் சுவிசேஷத்தைப் பிரசங்கிக்கத்தக்கதாக, எங்கள் அளவின்படி உங்களால் மிகவும்பெருகி விருத்தியடைவோமென்று நம்பிக்கையாயிருக்கிறோ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ேன்மைபாராட்டுகிறவன் கர்த்தரைக்குறித்தே மேன்மைபாராட்டக்கடவ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ன்னைத்தான் புகழுகிறவன் உத்தமனல்ல, கர்த்தரால் புகழப்படுகிறவனே உத்தம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ங்களை மாம்சத்தின்படி நடக்கிறவர்கள் என்று எண்ணுகிற சிலரைக்குறித்து நான் கண்டிப்பாயிருக்கவேண்டுமென்று நினைத்திருக்கிற தைரியத்தோடே, உங்கள்முன்பாக இருக்கும்போது, நான் கண்டிப்புள்ளவனாயிராதபடிக்கு நீங்கள் எச்சரிக்கையாயிருக்க உங்களை வேண்டிக்கொள்ளுகிற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ங்களை மாம்சத்தின்படி நடக்கிறவர்கள் என்று எண்ணுகிற சிலரைக்குறித்து நான் கண்டிப்பாயிருக்கவேண்டுமென்று நினைத்திருக்கிற தைரியத்தோடே, உங்கள்முன்பாக இருக்கும்போது, நான் கண்டிப்புள்ளவனாயிராதபடிக்கு நீங்கள் எச்சரிக்கையாயிருக்க உங்களை வேண்டிக்கொள்ளுகிற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ங்கள் மாம்சத்தில் நடக்கிறவர்களாயிருந்தும், மாம்சத்தின்படி போர்செய்கிறவர்களல்ல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ங்களுடைய போராயுதங்கள் மாம்சத்துக்கேற்றவைகளாயிராமல், அரண்களை நிர்மூலமாக்குகிறதற்கு தேவபலமுள்ளவைகளாயிருக்கிற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ைகளால் நாங்கள் தர்க்கங்களையும், தேவனை அறிகிற அறிவுக்கு விரோதமாய் எழும்புகிற எல்லா மேட்டிமையையும் நிர்மூலமாக்கி, எந்த எண்ணத்தையும் கிறிஸ்துவுக்குக் கீழ்ப்படியச் சிறைப்படுத்துகிறவர்களாயிருக்கிற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ைகளால் நாங்கள் தர்க்கங்களையும், தேவனை அறிகிற அறிவுக்கு விரோதமாய் எழும்புகிற எல்லா மேட்டிமையையும் நிர்மூலமாக்கி, எந்த எண்ணத்தையும் கிறிஸ்துவுக்குக் கீழ்ப்படியச் சிறைப்படுத்துகிறவர்களாயிருக்கிறோ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2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നിങ്ങളുടെ അനുസരണം തികഞ്ഞു വരുമ്പോൾ എല്ലാ അനുസരണക്കേടിന്നും പ്രതികാരം ചെയ്‍വ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രുങ്ങിയുമിരിക്കുന്നു. നിങ്ങൾ പുറമെയുള്ളതു നോ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താൻ ക്രിസ്തുവിന്നുള്ളവൻ എന്നു ഒരുത്തൻ ഉറച്ചിരിക്കുന്നു എങ്കിൽ അവൻ ക്രിസ്തുവിന്നുള്ളവൻ എന്നപോ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ങ്ങളും ക്രിസ്തുവിനുള്ളവർ എന്നു അവൻ പിന്നെയും നിരൂപിക്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നിങ്ങളെ ഇടിച്ചുകളവാനല്ല പണിവാനത്രേ കർത്താവു ഞങ്ങൾക്കു തന്ന അധികാരത്തെക്കുറിച്ചു ഒന്നു അധിക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ശംസിച്ചാലും ഞാൻ ലജ്ജിച്ചുപോ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ഞാൻ ലേഖനങ്ങളെക്കൊണ്ടു നിങ്ങളെ പേടിപ്പിക്കുന്നു എന്നു തോന്ന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അവന്റെ ലേഖനങ്ങൾ ഘനവും ഊറ്റവും ഉള്ളവ തന്നേ; ശരീരസന്നിധിയോ ബലഹീനവും വാക്കു നിന്ദ്യവുമത്രേ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ിലർ പറയു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കലെയിരിക്കുമ്പോൾ ഞങ്ങൾ ലേഖനങ്ങളാൽ വാക്കിൽ എങ്ങനെയുള്ളവരോ അരികത്തിരിക്കുമ്പോൾ പ്രവൃത്തിയ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നിങ്ങളുടെ സമക്ഷത്തു താഴ്മയുള്ളവൻ എന്നും അകലത്തിരിക്കെ നിങ്ങളോടു ധൈര്യപ്പെടുന്നവൻ എന്നുമ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ങ്ങനെയുള്ളവർ തന്നേ എന്നു അങ്ങനത്തവൻ നിരൂപിക്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തങ്ങളെത്തന്നേ ശ്ളാഘിക്കുന്ന ചിലരോടു ഞങ്ങളെത്തന്നേ ചേർത്തൊരുമിപ്പാനോ ഉപമിപ്പാനോ തുനിയുന്നില്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ർ തങ്ങളാൽ തന്നേ തങ്ങളെ അളക്കുകയും തങ്ങളോടു തന്നേ തങ്ങളെ ഉപമിക്കയും ചെയ്യുന്നതു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ിരിച്ചറിവുള്ളവര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ഞങ്ങളോ അളവില്ലാത്തവണ്ണമല്ല, നിങ്ങളുടെ അടുക്കലോളം എത്തുമാറു ദൈവം ഞങ്ങൾക്കു അളന്നുതന്ന അതിര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ളവിന്നു ഒത്തവണ്ണമത്രേ പ്രശംസിക്കു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ഞങ്ങൾ നിങ്ങളുടെ അടുക്കലോളം എത്താതെ അതിർ കടന്നു പോകുന്നു എന്നല്ല; ക്രിസ്തുവിന്റെ സുവിശേഷ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സംഗിച്ചുകൊണ്ടു ഞങ്ങൾ നിങ്ങളുടെ അടുക്കലോളം വന്നിട്ടുണ്ട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ഞങ്ങൾ മറ്റുള്ളവരുടെ പ്രയത്നഫലം കൈവശമാക്കി അളവില്ലാതെ പ്രശംസിക്കുന്നു എന്നുമില്ല. നിങ്ങ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ശ്വാസം വർദ്ധിച്ചാൽ ഞങ്ങളുടെ അതിരിന്നകത്തു നിങ്ങളുടെ ഇടയിൽ അത്യന്തം വലുതായ ഫലം പ്രാപിപ്പാ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ൌലൊസായ ഞാൻ ക്രിസ്തുവിന്റെ സൌമ്യതയും ശാന്തതയും ഓർപ്പിച്ചു നിങ്ങളെ പ്രബോധിപ്പ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മറ്റൊരുത്തന്റെ അതിരിന്നകത്തു സാധിച്ചതിൽ പ്രശംസിക്കാതെ നിങ്ങൾക്കു അപ്പുറത്തുള്ള ദിക്കുകളോള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ുവിശേഷം പ്രസംഗിപ്പാനും ആശിക്കയത്രേ ചെയ്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പ്രശംസിക്കുന്നവൻ കർത്താവിൽ പ്രശംസിക്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തന്നെത്താൻ പുകഴ്ത്തുന്നവനല്ല കർത്താവു പുകഴ്ത്തുന്നവനത്രേ കൊള്ളാകുന്നവ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ഞങ്ങൾ ജഡത്തെ അനുസരിച്ചു നടക്കുന്നു എന്നു നിരൂപിക്കുന്ന ചിലരോടു ധീരത കാണിപ്പാൻ ഞാൻ ഭാവിക്ക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ാൻ നിങ്ങളുടെ അടുക്കൽ വരുമ്പോൾ അങ്ങനെ ഖണ്ഡിതമായ ധൈര്യം കാണിപ്പാൻ ഇടവരരുതു എന്നു അപേക്ഷ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ഞങ്ങൾ ജഡത്തിൽ സഞ്ചരിക്കുന്നവർ എങ്കിലും ജഡപ്രകാരം പോരാടുന്ന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ഞങ്ങളുടെ പോരിന്റെ ആയുധങ്ങളോ ജഡികങ്ങൾ അല്ല, കോട്ടകളെ ഇടിപ്പാൻ ദൈവസന്നിധിയിൽ ശക്തിയുള്ളവ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വയാൽ ഞങ്ങൾ സങ്കല്പങ്ങളും ദൈവത്തിന്റെ പരിജ്ഞാനത്തിന്നു വിരോധമായി പൊങ്ങുന്ന എല്ലാ ഉയർച്ച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ടിച്ചുകളഞ്ഞു, ഏതു വിചാരത്തെയും ക്രിസ്തുവിനോടുള്ള അനുസരണത്തിന്നായിട്ടു പിടിച്ചടക്ക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2026-07-31T15:48:52Z</dcterms:created>
  <dcterms:modified xsi:type="dcterms:W3CDTF">2026-07-31T15:48:52Z</dcterms:modified>
  <dc:title>2 கொரிந்தியர்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