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த்திரனை அவனுடைய சகோதரரெல்லாரும் பகைக்கிறார்களே, எத்தனை அதிகமாய் அவன் சிநேகிதர் அவனுக்குத் தூரமாவார்கள்; அவர்களுடைய வார்த்தைகளை அவன் நாடுகிறான், அவைகளோ வெறும் வார்த்தைகள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ஞானத்தைப் பெற்றுக்கொள்ளுகிறவன் தன் ஆத்துமாவைச் சிநேகிக்கிறான்; புத்தியைக் காக்கிறவன் நன்மையடை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ொய்ச்சாட்சிக்காரன் ஆக்கினைக்குத் தப்பான்; பொய்களைப் பேசுகிறவன் நாசமடை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ூடனுக்குச் செல்வம் தகாது; பிரபுக்களை ஆண்டுகொள்வது அடிமைக்கு எவ்வளவும் தக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ுஷனுடைய விவேகம் அவன் கோபத்தை அடக்கும்; குற்றத்தை மன்னிப்பது அவனுக்கு மகிம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ாஜாவின் கோபம் சிங்கத்தின் கெர்ச்சிப்புக்குச் சமானம்; அவனுடைய தயை புல்லின்மேல் பெய்யும் பனிபோல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ூடனாகிய மகன் தன் தகப்பனுக்கு மிகுந்த துக்கம்; மனைவியின் சண்டைகள் ஓயாத ஒழுக்க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ூடனாகிய மகன் தன் தகப்பனுக்கு மிகுந்த துக்கம்; மனைவியின் சண்டைகள் ஓயாத ஒழுக்க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ீடும் ஆஸ்தியும் பிதாக்கள் வைக்கும் சுதந்தரம்; புத்தியுள்ள மனைவியோ கர்த்தர் அருளும் ஈவ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ோம்பல் தூங்கிவிழப்பண்ணும்; அசதியானவன் பட்டினியாயிருப்ப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ாறுபாடான உதடுகளுள்ள மூடனைப்பார்க்கிலும், உத்தமனாய் நடக்கிற தரித்திரனே வாசி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ட்டளையைக் காத்துக்கொள்ளுகிறவன் தன் ஆத்துமாவைக் காக்கிறான்; தன் வழிகளை அவமதிக்கிறவன் சா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ழைக்கு இரங்குகிறவன் கர்த்தருக்குக் கடன்கொடுக்கிறான்; அவன் கொடுத்ததை அவர் திரும்பக் கொடுப்ப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்பிக்கையிருக்குமட்டும் உன் மகனைச் சிட்சைசெய்; ஆனாலும் அவனைக் கொல்ல உன் ஆத்துமாவை எழும்பவொட்டா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டுங்கோபி ஆக்கினைக்குள்ளாவான்; நீ அவனைத் தப்புவித்தால் திரும்பவும் தப்புவிக்கவேண்டியதாய் வர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அந்தியகாலத்தில் நீ ஞானமுள்ளவனாயிருக்கும்படி, ஆலோசனையைக்கேட்டு, புத்திமதியை ஏற்றுக்கொ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னுடைய இருதயத்தின் எண்ணங்கள் அநேகம்; ஆனாலும் கர்த்தருடைய யோசனையே நிலைநிற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ன்மைசெய்ய மனுஷன் கொண்டிருக்கும் ஆசையே தயை; பொய்யனைப் பார்க்கிலும் தரித்திரன் வாசி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க்குப் பயப்படுதல் ஜீவனுக்கேதுவானது; அதை அடைந்தவன் திருப்தியடைந்து நிலைத்திருப்பான்; தீமை அவனை அணுகா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ோம்பேறி தன் கையைக் கலத்திலே வைத்து, அதைத் திரும்பத் தன் வாயண்டைக்கு எடுக்காமலிருக்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ரியாசக்காரனை அடி, அப்பொழுது பேதை எச்சரிக்கப்படுவான்; புத்திமானைக் கடிந்துகொள், அவன் அறிவுள்ளவனா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த்துமா அறிவில்லாமலிருப்பது நல்லதல்ல; கால் துரிதமானவன் தப்பிநடக்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ரியாசக்காரனை அடி, அப்பொழுது பேதை எச்சரிக்கப்படுவான்; புத்திமானைக் கடிந்துகொள், அவன் அறிவுள்ளவனாவ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ன் தகப்பனைக் கொள்ளையடித்து, தன் தாயைத் துரத்திவிடுகிறவன், இலச்சையையும் அவமானத்தையும் உண்டாக்குகிற மக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மகனே, அறிவைத் தரும் வார்த்தைகளை விட்டு விலகச்செய்யும் போதகங்களை நீ கேளாத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ேலியாளின் சாட்சிக்காரன் நியாயத்தை நிந்திக்கிறான்; துன்மார்க்கருடைய வாய் அக்கிரமத்தை விழுங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ரியாசக்காரருக்குத் தண்டனையும், மூடருடைய முதுகுக்கு அடிகளும் ஆயத்தமாய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த்துமா அறிவில்லாமலிருப்பது நல்லதல்ல; கால் துரிதமானவன் தப்பிநடக்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னுஷனுடைய மதியீனம் அவன் வழியைத் தாறுமாறாக்கும்; என்றாலும் அவன் மனம் கர்த்தருக்கு விரோதமாய்த் தாங்கலடைய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ெல்வம் அநேக சிநேகிதரைச் சேர்க்கும்; தரித்திரனோ தன் சிநேகிதனாலும் நெகிழப்படுவ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ொய்ச்சாட்சிக்காரன் ஆக்கினைக்குத் தப்பான்; பொய்களைப் பேசுகிறவனும் தப்புவத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புவின் தயையை அநேகர் வருந்திக் கேட்பார்கள்; கொடை கொடுக்கிறவனுக்கு எவனும் சிநேகித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த்திரனை அவனுடைய சகோதரரெல்லாரும் பகைக்கிறார்களே, எத்தனை அதிகமாய் அவன் சிநேகிதர் அவனுக்குத் தூரமாவார்கள்; அவர்களுடைய வார்த்தைகளை அவன் நாடுகிறான், அவைகளோ வெறும் வார்த்தைகள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టలు వెంటాడు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బుద్ధి సంపాదించుకొనువాడు తన ప్రాణమునకు ఉప కారి వివేచనను లక్ష్యము చేయువాడు మేలు ప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ూటసాక్షి శిక్షనొందకపోడు అబద్ధములాడువాడు నశ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భోగముల ననుభవించుట బుద్ధిహీనునికి తగదు రాజులనేలుట దాసునికి బొత్తిగా తగ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ఒకని సుబుద్ధి వానికి దీర్ఘశాంతము నిచ్చును తప్పులు క్షమించుట అట్టివానికి ఘనతని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రాజు కోపము సింహగర్జనవంటిది అతని కటాక్షము గడ్డిమీద కురియు మంచు వంటి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బుద్ధిహీనుడగు కుమారుడు తన తండ్రికి చేటుతెచ్చును భార్యతోడి పోరు ఎడతెగక పడుచుండు బిందువు 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ాన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గృహమును విత్తమును పితరులిచ్చిన స్వాస్థ్యము సుబుద్ధిగల భార్య యెహోవాయొక్క దాన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సోమరితనము గాఢనిద్రలో పడవేయును సోమరివాడు పస్తు పడి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బుద్ధిహీనుడై తన పెదవులతో మూర్ఖముగా మాటలాడు వానికంటె యథార్థముగా ప్రవర్తించు దరిద్రుడే శ్రేష్ఠ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జ్ఞను గైకొనువాడు తన్ను కాపాడుకొనువాడు తన ప్రవర్తన విషయమై అజాగ్రతగా నుండువాడు చ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బీదలను కనికరించువాడు యెహోవాకు అప్పిచ్చు వాడు వాని ఉపకారమునకు ఆయన ప్రత్యుపకారము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బుద్ధి వచ్చునని నీ కుమారుని శిక్షింపుము అయితే వాడు చావవలెనని కోరవద్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హా కోపియగువాడు దండన తప్పించుకొనడు వాని తప్పించినను వాడు మరల కోపించుచునే 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నీవు ముందుకు జ్ఞానివగుటకై ఆలోచన విని ఉపదేశము అంగీకర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రుని హృదయములో ఆలోచనలు అనేకములుగా పుట్టును యెహోవాయొక్క తీర్మానమే స్థిర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కృప చూపుట నరుని పరులకు ప్రియునిగా చేయును అబద్ధికునికంటె దరిద్రుడే 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యెహోవాయందు భయభక్తులు కలిగియుండుట జీవ సాధనము అది కలిగినవాడు తృప్తుడై అపాయము లేకుండ బ్రదుక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సోమరి పాత్రలో చెయ్యి ముంచునేగాని తన నోటికి దాని తిరిగి ఎత్తనైన ఎత్త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అపహాసకులు దండింపబడగా చూచి జ్ఞానము లేని వారు జ్ఞానము నొందుదురు వివేకులను గద్దించినయెడల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ఒకడు తెలివి లేకుండుట మంచిది కాదు తొందరపడి నడచువాడు దారి తప్పిపోవును. ఒకని మూర్ఖత వాని ప్రవర్త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్ఞానవృద్ధి నొందు 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తండ్రికి కీడుచేసి తల్లిని తరిమివేయువాడు అవమానమును అపకీర్తిని కలుగజేయు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నా కుమారుడా, తెలివి పుట్టించు మాటలు నీవు మీరగోరితివా? ఉపదేశము వినుట ఇక మాన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వ్యర్థుడైన సాక్షి న్యాయము నపహసించును భక్తిహీనుల నోరు దోషమును జుర్ర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పహాసకులకు తీర్పులును బుద్ధిహీనుల వీపులకు దెబ్బలును నియమింపబడి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ారుమారు చేయ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ట్టివాడు హృదయమున యెహోవామీద కోపిం 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ధనముగలవానికి స్నేహితులు అధికముగానుందురు, దరిద్రుడు తన స్నేహితులను పోగొట్ట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కూటసాక్షి శిక్ష నొందకపోడు అబద్ధములాడువాడు తప్పించుకొన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నేకులు గొప్పవారి కటాక్షము వెదకుదురు దాతకు అందరు స్నేహితుల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బీదవాడు తన చుట్టములందరికి అసహ్యుడు అట్టివానికి స్నేహితులు మరి దూరస్థులగుదురు వాడు నిరర్థక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2026-07-30T23:16:34Z</dcterms:created>
  <dcterms:modified xsi:type="dcterms:W3CDTF">2026-07-30T23:16:34Z</dcterms:modified>
  <dc:title>நீதிமொழிகள்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