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ஞானத்தைப் பெற்றுக்கொள்ளுகிறவன் தன் ஆத்துமாவைச் சிநேகிக்கிறான்; புத்தியைக் காக்கிறவன் நன்மையடை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ஞானத்தைப் பெற்றுக்கொள்ளுகிறவன் தன் ஆத்துமாவைச் சிநேகிக்கிறான்; புத்தியைக் காக்கிறவன் நன்மையடை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ொய்ச்சாட்சிக்காரன் ஆக்கினைக்குத் தப்பான்; பொய்களைப் பேசுகிறவன் நாசமடை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டனுக்குச் செல்வம் தகாது; பிரபுக்களை ஆண்டுகொள்வது அடிமைக்கு எவ்வளவும் த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டனுக்குச் செல்வம் தகாது; பிரபுக்களை ஆண்டுகொள்வது அடிமைக்கு எவ்வளவும் த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விவேகம் அவன் கோபத்தை அடக்கும்; குற்றத்தை மன்னிப்பது அவனுக்கு மகிம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விவேகம் அவன் கோபத்தை அடக்கும்; குற்றத்தை மன்னிப்பது அவனுக்கு மகிம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வின் கோபம் சிங்கத்தின் கெர்ச்சிப்புக்குச் சமானம்; அவனுடைய தயை புல்லின்மேல் பெய்யும் பனிபோல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ூடனாகிய மகன் தன் தகப்பனுக்கு மிகுந்த துக்கம்; மனைவியின் சண்டைகள் ஓயாத ஒழுக்க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ூடனாகிய மகன் தன் தகப்பனுக்கு மிகுந்த துக்கம்; மனைவியின் சண்டைகள் ஓயாத ஒழுக்க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ாறுபாடான உதடுகளுள்ள மூடனைப்பார்க்கிலும், உத்தமனாய் நடக்கிற தரித்திரனே வாசி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ீடும் ஆஸ்தியும் பிதாக்கள் வைக்கும் சுதந்தரம்; புத்தியுள்ள மனைவியோ கர்த்தர் அருளும் ஈவ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ோம்பல் தூங்கிவிழப்பண்ணும்; அசதியானவன் பட்டினியாயிரு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ட்டளையைக் காத்துக்கொள்ளுகிறவன் தன் ஆத்துமாவைக் காக்கிறான்; தன் வழிகளை அவமதிக்கிறவன் சா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ட்டளையைக் காத்துக்கொள்ளுகிறவன் தன் ஆத்துமாவைக் காக்கிறான்; தன் வழிகளை அவமதிக்கிறவன் சாவ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ழைக்கு இரங்குகிறவன் கர்த்தருக்குக் கடன்கொடுக்கிறான்; அவன் கொடுத்ததை அவர் திரும்பக் கொடு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ழைக்கு இரங்குகிறவன் கர்த்தருக்குக் கடன்கொடுக்கிறான்; அவன் கொடுத்ததை அவர் திரும்பக் கொடுப்ப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யிருக்குமட்டும் உன் மகனைச் சிட்சைசெய்; ஆனாலும் அவனைக் கொல்ல உன் ஆத்துமாவை எழும்பவொட்டா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யிருக்குமட்டும் உன் மகனைச் சிட்சைசெய்; ஆனாலும் அவனைக் கொல்ல உன் ஆத்துமாவை எழும்பவொட்ட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டுங்கோபி ஆக்கினைக்குள்ளாவான்; நீ அவனைத் தப்புவித்தால் திரும்பவும் தப்புவிக்கவேண்டியதாய் வர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டுங்கோபி ஆக்கினைக்குள்ளாவான்; நீ அவனைத் தப்புவித்தால் திரும்பவும் தப்புவிக்கவேண்டியதாய் வர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த்துமா அறிவில்லாமலிருப்பது நல்லதல்ல; கால் துரிதமானவன் தப்பிநடக்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ன் அந்தியகாலத்தில் நீ ஞானமுள்ளவனாயிருக்கும்படி, ஆலோசனையைக்கேட்டு, புத்திமதியை ஏற்றுக்கொ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ுடைய இருதயத்தின் எண்ணங்கள் அநேகம்; ஆனாலும் கர்த்தருடைய யோசனையே நிலைநிற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ன்மைசெய்ய மனுஷன் கொண்டிருக்கும் ஆசையே தயை; பொய்யனைப் பார்க்கிலும் தரித்திரன் வாசி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ன்மைசெய்ய மனுஷன் கொண்டிருக்கும் ஆசையே தயை; பொய்யனைப் பார்க்கிலும் தரித்திரன் வாசி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க்குப் பயப்படுதல் ஜீவனுக்கேதுவானது; அதை அடைந்தவன் திருப்தியடைந்து நிலைத்திருப்பான்; தீமை அவனை அணுக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க்குப் பயப்படுதல் ஜீவனுக்கேதுவானது; அதை அடைந்தவன் திருப்தியடைந்து நிலைத்திருப்பான்; தீமை அவனை அணுக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ோம்பேறி தன் கையைக் கலத்திலே வைத்து, அதைத் திரும்பத் தன் வாயண்டைக்கு எடுக்காமலிருக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ோம்பேறி தன் கையைக் கலத்திலே வைத்து, அதைத் திரும்பத் தன் வாயண்டைக்கு எடுக்காமலிருக்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ியாசக்காரனை அடி, அப்பொழுது பேதை எச்சரிக்கப்படுவான்; புத்திமானைக் கடிந்துகொள், அவன் அறிவுள்ளவனா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ியாசக்காரனை அடி, அப்பொழுது பேதை எச்சரிக்கப்படுவான்; புத்திமானைக் கடிந்துகொள், அவன் அறிவுள்ளவனா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ஷனுடைய மதியீனம் அவன் வழியைத் தாறுமாறாக்கும்; என்றாலும் அவன் மனம் கர்த்தருக்கு விரோதமாய்த் தாங்கலடைய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தகப்பனைக் கொள்ளையடித்து, தன் தாயைத் துரத்திவிடுகிறவன், இலச்சையையும் அவமானத்தையும் உண்டாக்குகிற மக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தகப்பனைக் கொள்ளையடித்து, தன் தாயைத் துரத்திவிடுகிறவன், இலச்சையையும் அவமானத்தையும் உண்டாக்குகிற மக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மகனே, அறிவைத் தரும் வார்த்தைகளை விட்டு விலகச்செய்யும் போதகங்களை நீ கேளாத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மகனே, அறிவைத் தரும் வார்த்தைகளை விட்டு விலகச்செய்யும் போதகங்களை நீ கேளாத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ேலியாளின் சாட்சிக்காரன் நியாயத்தை நிந்திக்கிறான்; துன்மார்க்கருடைய வாய் அக்கிரமத்தை விழுங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ரியாசக்காரருக்குத் தண்டனையும், மூடருடைய முதுகுக்கு அடிகளும் ஆயத்தமா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ல்வம் அநேக சிநேகிதரைச் சேர்க்கும்; தரித்திரனோ தன் சிநேகிதனாலும் நெகிழப்பட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ய்ச்சாட்சிக்காரன் ஆக்கினைக்குத் தப்பான்; பொய்களைப் பேசுகிறவனும் தப்புவத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புவின் தயையை அநேகர் வருந்திக் கேட்பார்கள்; கொடை கொடுக்கிறவனுக்கு எவனும் சிநேகித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த்திரனை அவனுடைய சகோதரரெல்லாரும் பகைக்கிறார்களே, எத்தனை அதிகமாய் அவன் சிநேகிதர் அவனுக்குத் தூரமாவார்கள்; அவர்களுடைய வார்த்தைகளை அவன் நாடுகிறான், அவைகளோ வெறும் வார்த்தை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த்திரனை அவனுடைய சகோதரரெல்லாரும் பகைக்கிறார்களே, எத்தனை அதிகமாய் அவன் சிநேகிதர் அவனுக்குத் தூரமாவார்கள்; அவர்களுடைய வார்த்தைகளை அவன் நாடுகிறான், அவைகளோ வெறும் வார்த்தை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োন ব্যক্তি যদি তার স্বাচ্ছন্দের জন্য আগ্রহী হয়, সে জ্ঞানী হয়ে ওঠার জন্য কঠোর পরিশ্রম করবে| 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োধকে রক্ষা করে, সে সাফল্য হাতে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মিথ্যেসাক্ষীর শাস্তি হবেই! মিথ্যেবাদীর বিনাশ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ক জন নির্বোধ ব্যক্তির পক্ষে বিলাসিতার মধ্যে জীবনযাপন করা ঠিক নয়| তাহলে তা হবে ক্রীতদা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্ত্তৃক রাজপুত্রদের শাসন কর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দি এক জন ব্যক্তি জ্ঞানী হয়, সেই জ্ঞানই তাকে ধৈর্য়্য়ের অধিকারী করে| সে যদি তার বিরুদ্ধে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ায় করে সেই সব লোকদের ক্ষমা করে সেটা তার মহত্ত্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রাজার ক্রোধ হবে সিংহের মতো| কিন্তু তাঁর দযা হল ঘাসের ওপর বৃষ্টির ফোঁটার ম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ক জন নির্বোধ তার পিতার জন্য বয়ে আনে সমস্যার বন্যা| এক জন খুঁতখুঁতে বউ হল সমানে চুঁইযে পড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লের ম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বোকা, মিথ্যেবাদী এবং ঠগ হওয়ার চেয়ে গরীব এবং সত্‌ হওয়া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লোকে তাদের মাতা-পিতার কাছ থেকে অর্থ এবং ঘরবাড়ি পায়| কিন্তু এক জন ভালো স্ত্রী হল প্রভুর দা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এক জন কুঁড়ে, অলস ব্যক্তি হয়ত দীর্ঘক্ষণ ঘুমোতে পারে কিন্তু সে অত্যন্ত ক্ষুধার্ত বোধ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েউ যদি আইনকে মান্য করে তাহলে সে নিজেকে রক্ষা করতে পারবে| য়ে নিজের আচরণ সম্পর্কে অসতর্ক সে ম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দরিদ্রকে টাকা দেওয়া মানে তা প্রভুকে ঋণ দেওয়া| তোমার এই দযালু মনের জন্য প্রভু তোমাকে তা ফিরি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োমার পুত্র বদলাবে এ আশা যতক্ষণ আছে, তাকে শাসন কর| তাকে শাসন না করে তার মৃত্যু এনো না| সে নিজ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ধ্বংসের কারণ হবে এবং তুমিই তাতে ইন্ধন য়োগ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রগচটা লোক তার ক্রোধের মূল্য দেবে| তুমি যদি তাকে সংকট থেকে বের করেও আনো, সে একই কাজ করা অব্যাহ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জ্ঞান ব্যতিরেকে উদ্যম কোন কাজের নয়| য়ে ব্যক্তি তাড়াহুড়ো করে কাজ করে, সে ভুল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উপদেশ শোন এবং শৃঙ্খলা পরাযণ হও| তাহলে জ্ঞানী হয়ে উঠ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মানুষ অসংখ্য় পরিকল্পনা করে কিন্তু একমাত্র প্রভুর পরিকল্পনাই বাস্তবায়িত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লোক একটি বিশ্বাসী লোক চায়| এক জন লোক যার কথা কেউ বিশ্বাস করে না সেই ধরণের একজন মানুষ হওয়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েয়ে বরং গরীব হওয়া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়ে ব্যক্তি প্রভুকে সম্মান করে তার জীবন ভালো হয়| সে ক্ষযক্ষতি থেকে নিরাপদ থাকে| সে তার নিজ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নে তৃপ্তি খুঁজে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ছু মানুষ এতো অলস হয় য়ে তারা নিজেদের দিকে প্রায় নজরই দেয় না| তারা এতই অলস য়ে তারা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লা থেকে খাবারটুকু পর্য়ন্ত তুলে মুখে দে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ক জন অলস ব্যক্তিকে শাস্তি দাও এবং সেই বোকাটা কৌশলী হয়ে উঠবে| কিন্তু এক জন জ্ঞানী ব্যক্তি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িরস্কার কর, সে আরো বিচক্ষণ হয়ে উঠ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ক জন ব্যক্তির নিবুর্দ্ধিতা তার ধ্বংসের কারণ| কিন্তু সে তার দুরবস্থার জন্য প্রভুকে দোষী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য়ে ব্যক্তি তার পিতার পকেট থেকে চুরি করে এবং তার মাকে বাড়ী থেকে তাড়িয়ে দেয়, সে এক জন জঘ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ুলাঙ্গা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যদি তুমি নির্দেশ মেনে চলা বন্ধ করো তাহলে তুমি তোমার বোকামিগুলো চালিযে যাবে| চির দিন ভুলগুলো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য়ে মিথ্যে সাক্ষী দেয় সে ন্যায়কে উপহাস করে| দুষ্ট লোকদের কথাবার্তা আরো বেশী পাপ 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উদ্ধত লোকদের জন্য চাবুকই য়থেষ্ট, কিন্তু বোকাদের জন্য প্রহার যথার্থ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ধনী ব্যক্তির ধন-সম্পদই অসংখ্য় বন্ধু জোগাড় করে দেয় কিন্তু দরিদ্রকে সবাই ছেড়ে চলে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অন্য লোকের বিরুদ্ধে য়ে মিথ্যাচার করে তার শাস্তি হওয়া উচিত্‌| তার রক্ষা পাওয়া উচিত্‌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উদার ব্যক্তির বন্ধু সবাই হতে চায়| য়ে উপহার প্রদান করে তার বন্ধুত্ব লাভে সবাই আগ্রহ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যদি কেউ গরীব হয় তাহলে তার পরিবারের লোকরাও তার বিরোধিতা করে এবং সমস্ত বন্ধুরাও তার দিক থেকে মু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িরিযে নেয়| সে সাহায্য ভিক্ষা করলে সাহায্য প্রদানের জন্য কেউ তার দিকে এগিয়ে য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2026-06-03T07:08:50Z</dcterms:created>
  <dcterms:modified xsi:type="dcterms:W3CDTF">2026-06-03T07:08:50Z</dcterms:modified>
  <dc:title>நீதிமொழிகள்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