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ியாயம் விசாரிக்கவும் பூமியில் சிறுமைப்பட்டவர்கள் யாவரையும் இரட்சிக்கவும் தேவரீர் எழுந்தருளினபோ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னத்திலிருந்து நியாயத்தீர்ப்புக் கேட்கப்பண்ணினீர்; பூமி பயந்து அமர்ந்தது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னத்திலிருந்து நியாயத்தீர்ப்புக் கேட்கப்பண்ணினீர்; பூமி பயந்து அமர்ந்தது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னுடைய கோபம் உமது மகிமையை விளங்கப்பண்ணும்; மிஞ்சுங்கோபத்தை நீர் அடக்குவ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ருத்தனைபண்ணி அதை உங்கள் தேவனாகிய கர்த்தருக்கு நிறைவேற்றுங்கள்; அவரைச் சூழ்ந்திருக்கிற அனைவரும் பயங்கரமானவருக்குக் காணிக்கைகளைக் கொண்டுவரக்கடவ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ருத்தனைபண்ணி அதை உங்கள் தேவனாகிய கர்த்தருக்கு நிறைவேற்றுங்கள்; அவரைச் சூழ்ந்திருக்கிற அனைவரும் பயங்கரமானவருக்குக் காணிக்கைகளைக் கொண்டுவர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புக்களின் ஆவியை அடக்குவார்; பூமியின் ராஜாக்களுக்கு அவர் பயங்கரமான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ல் தேவன் அறியப்பட்டவர்; இஸ்ரவேலில் அவருடைய நாமம் பெரி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ேமில் அவருடைய கூடாரமும், சீயோனில் அவருடைய வாசஸ்தலமும்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யிருந்து வில்லின் அம்புகளையும், கேடகத்தையும், பட்டயத்தையும், யுத்தத்தையும் முறித்தார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கத்துவமுள்ளவரே, கொள்ளையுள்ள பர்வதங்களைப்பார்க்கிலும் நீர் பிரகாசமுள்ளவ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ைரிய நெஞ்சுள்ளவர்கள் கொள்ளையிடப்பட்டு, நித்திரையடைந்து அசர்ந்தார்கள்; வல்லமையுள்ள எல்லா மனுஷருடைய கைகளும் அவர்களுக்கு உதவாமற்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ைரிய நெஞ்சுள்ளவர்கள் கொள்ளையிடப்பட்டு, நித்திரையடைந்து அசர்ந்தார்கள்; வல்லமையுள்ள எல்லா மனுஷருடைய கைகளும் அவர்களுக்கு உதவாமற்போ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ின் தேவனே, உம்முடைய கண்டிதத்தினால் இரதங்களும் குதிரைகளும் உறங்கி விழ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, நீரே, பயங்கரமானவர்; உமது கோபம் மூளும்போது உமக்கு முன்பாக நிற்பவன் யார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ಕಾಶದಿಂದ ನ್ಯಾಯತೀರ್ವಿಕೆಯನ್ನು ಕೇಳಮಾಡ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ೇವರು ನ್ಯಾಯತೀರಿಸುವದಕ್ಕೂ ಭೂಮಿಯ ದೀನರೆಲ್ಲರನ್ನು ರಕ್ಷಿಸುವದಕ್ಕೂ ಏಳುವಾಗ ಭೂಮಿಯ ನಿವಾಸಿಗಳು ಭಯಪಟ್ಟು ಸ್ತಬ್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ದರು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ಶ್ಚಯವಾಗಿ ಮನುಷ್ಯನ ಕೋಪವು ನಿನ್ನನ್ನು ಕೊಂಡಾಡುವದು; ಕೋಪಶೇಷವನ್ನು ನೀನು ಬಿಗಿ ಹಿಡಿದು ಕೊಳ್ಳ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ಮ್ಮ ದೇವರಾದ ಕರ್ತನಿಗೆ ಪ್ರಮಾಣಮಾಡಿ ಸಲ್ಲಿಸಿರಿ; ಆತನ ಸುತ್ತಲಿರುವವ ರೆಲ್ಲರು ಭಯಪಡಿಸುವಾತನಿಗೆ ಕಾಣಿಕೆ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ತನು ಪ್ರಧಾನರ ಪ್ರಾಣವನ್ನು ತೆಗೆದು ಹಾಕು ತ್ತಾನೆ; ಭೂಮಿಯ ಅರಸುಗಳಿಗೆ ಭಯಂಕರ 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ದೇವರು ಯೆಹೂದದಲ್ಲಿ ಪ್ರಸಿದ್ಧವಾಗಿದ್ದಾನೆ; ಇಸ್ರಾಯೇಲಿನಲ್ಲಿ ಆತನ ಹೆಸರು ದೊಡ್ಡದ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ಸಾಲೇಮಿನಲ್ಲಿ ಆತನ ಗುಡಾರವೂ ಚೀಯೋನಿನಲ್ಲಿ ಆತನ ವಾಸಸ್ಥಾನವೂ ಉಂಟ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ಲ್ಲಿಯೇ ಬಿಲ್ಲಿನ ಬಾಣಗಳನ್ನೂ ಗುರಾಣಿಯನ್ನೂ ಕತ್ತಿಯನ್ನೂ ಯುದ್ಧವನ್ನೂ ಮುರಿದುಬಿಟ್ಟನು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ಬೇಟೆಗಳಿರುವ ಬೆಟ್ಟಗಳಿಗಿಂತ ನೀನು ಪ್ರಕಾಶವು ಳ್ಳವನೂ ಶ್ರೇಷ್ಠನೂ ಆ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ಬಲವಾದ ಹೃದಯ ದವರು ಕೊಳ್ಳೆ ಮಾಡಲ್ಪಟ್ಟಿದ್ದಾರೆ, ತೂಕಡಿಸಿ ನಿದ್ರೆ ಹೋಗಿದ್ದಾರೆ; ಪರಾಕ್ರಮಿಗಳಲ್ಲಿ ಒಬ್ಬನೂ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ಗ ಳನ್ನು ಕಂಡುಕೊಳ್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ಓ ಯಾಕೋಬನ ದೇವರೇ, ನಿನ್ನ ಗದರಿಕೆಯಿಂದ ರಥವೂ ಕುದುರೆಯೂ ಗಾಢ ನಿದ್ರೆಯಲ್ಲಿ ಬಿದ್ದ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ೀನು, ನೀನೇ, ಭಯಹುಟ್ಟಿಸುತ್ತೀ; ನೀನು ಒಂದು ಸಾರಿ ಕೋಪಿಸಿಕೊಂಡರೆ ನಿನ್ನ ಮುಂದೆ ನಿಲ್ಲುವವನಾ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2026-06-03T08:55:39Z</dcterms:created>
  <dcterms:modified xsi:type="dcterms:W3CDTF">2026-06-03T08:55:39Z</dcterms:modified>
  <dc:title>சங்கீதம் : 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