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ை செய்வாய் நாதா என் பாவங்களை நீக்கி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ுடனே ஏழை என்மேல் இரக்கம் வையும்
அனுதபித்து என் பிழையை அகற்றுமைய்யா
பாவமதை நீக்கி என்னைப் பனி போலாக்கும்
தோஷமெல்லாம் தீர்த்து என்னைத் தூய்மையா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குற்றம் நானறிவேன் வெள்ளிடை மலைபோல்
தீவினையை மறவாதென் மனது என்றும்
உம் புனிதத்தை போக்கி நான் பாவியானேன்
நீர் தீமையென்றுக் கருதுவதைத் துணிந்து செய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்ளத்தில் உண்மையை நீர் விரும்புகிறீர்
என் ஆத்துமத்தில் அந்தரத்தில் அறிவையூட்டும்
என் பாவம் தீர்ப்பாயின் தூய்மையாவேன்
பனி வெண்மைக்கு உயர்வாகப் புனிதமா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2026-09-16T21:23:32Z</dcterms:created>
  <dcterms:modified xsi:type="dcterms:W3CDTF">2026-09-16T21:23:32Z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