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முத்த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போக்க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ே மரித்திரு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மனிதனாய் உயிர்த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ென்னும் ஆடை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ம் என்னும் மோதிரம் தந்தார்- தூ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மென்னும் சத்துண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ெல்லாம் ஊட்ட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ிந்து கொண்டோம் மிதியட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சுவிசேஷம் அறிவித்திட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வீட்டில் எப்போதும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லும் பாடலும் இங்கு தானே –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ுவோ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ோம் நடனம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 பேரி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ந்தார் கண்டு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2026-07-30T15:26:04Z</dcterms:created>
  <dcterms:modified xsi:type="dcterms:W3CDTF">2026-07-30T15:26:04Z</dcterms:modified>
  <dc:title>துதிப் பாடல்கள் : 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