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திரளாயிருந்தபடியால் அவர்கள் தம்மை நெருக்காதபடிக்கு, தமக்காக ஒரு படவை ஆயத்தம்பண்ண வேண்டுமென்று, தம்முடைய சீஷர்களுக்குச் சொன்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னங்கள் திரளாயிருந்தபடியால் அவர்கள் தம்மை நெருக்காதபடிக்கு, தமக்காக ஒரு படவை ஆயத்தம்பண்ண வேண்டுமென்று, தம்முடைய சீஷர்களுக்குச் சொன்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சுத்த ஆவிகளும் அவரைக் கண்டபோது, அவர் முன்பாக விழுந்து: நீர் தேவனுடைய குமாரன் என்று சத்தமிட்டன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சுத்த ஆவிகளும் அவரைக் கண்டபோது, அவர் முன்பாக விழுந்து: நீர் தேவனுடைய குமாரன் என்று சத்தமிட்டன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ம்மைப் பிரசித்தம்பண்ணாதபடி அவைகளுக்குக் கண்டிப்பாய்க் கட்டளையிட்ட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வர் ஒரு மலையின்மேல் ஏறி, தமக்குச் சித்தமானவர்களைத் தம்மிடத்தில் வரவழைத்தார்; அவர்கள் அவரிடத்திற்கு வ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 பன்னிரண்டு பேரைத் தெரிந்துகொண்டு, அவர்கள் தம்மோடுகூட இருக்கவும், பிரசங்கம்பண்ணும்படியாகத் தாம் அவர்களை அனுப்பவ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 பன்னிரண்டு பேரைத் தெரிந்துகொண்டு, அவர்கள் தம்மோடுகூட இருக்கவும், பிரசங்கம்பண்ணும்படியாகத் தாம் அவர்களை அனுப்பவ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யாதிகளைக் குணமாக்கிப் பிசாசுகளைத் துரத்தும்படி அவர்கள் அதிகாரமுடையவர்களாயிருக்கவும், அவர்களை ஏற்படுத்த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யாரெனில், சீமோன், இவனுக்குப் பேதுரு என்கிற பெயரிட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இருதயகடினத்தினிமித்தம் அவர் விசனப்பட்டு, கோபத்துடனே சுற்றிலும் இருந்தவர்களைப் பார்த்து, அந்த மனுஷனை நோக்கி: உன் கையை நீட்டு என்றார்; அவன் நீட்டினான்; அவன் கை மறுகையைப்போலச் சொஸ்தமா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ெபதேயுவின் குமாரனாகிய யாக்கோபு, யாக்கோபின் சகோதரனாகிய யோவான், இவ்விருவருக்கும் இடிமுழக்க மக்களென்று அர்த்தங்கொள்ளும் பொவனெர்கேஸ் என்கிற பெயரிட்ட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ெபதேயுவின் குமாரனாகிய யாக்கோபு, யாக்கோபின் சகோதரனாகிய யோவான், இவ்விருவருக்கும் இடிமுழக்க மக்களென்று அர்த்தங்கொள்ளும் பொவனெர்கேஸ் என்கிற பெயரிட்ட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ிரேயா, பிலிப்பு, பர்த்தொலொமேயு, மத்தேயு, தோமா, அல்பேயுவின் குமாரன் யாக்கோபு, ததேயு, கானானியனாகிய சீமோன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ிரேயா, பிலிப்பு, பர்த்தொலொமேயு, மத்தேயு, தோமா, அல்பேயுவின் குமாரன் யாக்கோபு, ததேயு, கானானியனாகிய சீமோன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க் காட்டிக்கொடுத்த யூதாஸ்காரியோத்து என்பவர்கள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வீட்டுக்குப் போனார்கள்; அங்கே அவர்கள் சாப்பிடுவதற்கும் சமயமில்லாதபடிக்கு அநேக ஜனங்கள் மறுபடியும் கூடிவ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இனத்தார் இதைக்கேட்டபோது, அவர் மதிமயங்கியிருக்கிறார் என்று சொல்லி அவரைப் பிடித்துக்கொள்ளும்படி வ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இனத்தார் இதைக்கேட்டபோது, அவர் மதிமயங்கியிருக்கிறார் என்று சொல்லி அவரைப் பிடித்துக்கொள்ளும்படி 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ருசலேமிலிருந்து வந்த வேதபாரகர்: இவன் பெயெல்செபூலைக்கொண்டிருக்கிறான். பிசாசுகளின் தலைவனாலே பிசாசுகளைத்துரத்துகிறான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ருசலேமிலிருந்து வந்த வேதபாரகர்: இவன் பெயெல்செபூலைக்கொண்டிருக்கிறான். பிசாசுகளின் தலைவனாலே பிசாசுகளைத்துரத்துகிறான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ுடைய இருதயகடினத்தினிமித்தம் அவர் விசனப்பட்டு, கோபத்துடனே சுற்றிலும் இருந்தவர்களைப் பார்த்து, அந்த மனுஷனை நோக்கி: உன் கையை நீட்டு என்றார்; அவன் நீட்டினான்; அவன் கை மறுகையைப்போலச் சொஸ்தமா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அவர் அழைத்து, உவமைகளாய் அவர்களுக்குச் சொன்னதாவது: சாத்தானைச் சாத்தான் துரத்துவது எப்படி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 ராஜ்யம் தனக்குதானே விரோதமாகப் பிரிந்திருந்தால், அந்த ராஜ்யம் நிலைநிற்கமாட்டாத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றுபடியும் அவர் ஜெபஆலயத்தில் பிரவேசித்தார். அங்கே சூம்பின கையுடைய ஒரு மனுஷன் இ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ஓய்வுநாளில் அவனைச் சொஸ்தமாக்கினால் அவர்பேரில் குற்றஞ்சாட்டலாமென்று அவர்மேல் நோக்கமாய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ஓய்வுநாளில் அவனைச் சொஸ்தமாக்கினால் அவர்பேரில் குற்றஞ்சாட்டலாமென்று அவர்மேல் நோக்கமாய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 சூம்பினகையையுடைய மனுஷனை நோக்கி: எழுந்து நடுவே நில் என்று சொல்லி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ைப் பார்த்து: ஓய்வுநாட்களில் நன்மைசெய்வதோ, தீமைசெய்வதோ, ஜீவனைக்காப்பதோ அழிப்பதோ, எது நியாயம் என்றார். அதற்கு அவர்கள் பேசாமலிரு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ைப் பார்த்து: ஓய்வுநாட்களில் நன்மைசெய்வதோ, தீமைசெய்வதோ, ஜீவனைக்காப்பதோ அழிப்பதோ, எது நியாயம் என்றார். அதற்கு அவர்கள் பேசாமலிரு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வீடு தனக்குத்தானே விரோதமாகப் பிரிந்திருந்தால், அந்த வீடு நிலைநிற்கமாட்டாத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த்தான் தனக்குத்தானே விரோதமாக எழும்பிப் பிரிந்திருந்தால், அவன் நிலைநிற்கமாட்டாமல், அழிந்துபோவான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டனே பரிசேயர் புறப்பட்டுப்போய், அவரைக் கொலைசெய்யும்படி, அவருக்கு விரோதமாய் ஏரோதியரோடேகூட ஆலோசனைபண்ண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த்தான் தனக்குத்தானே விரோதமாக எழும்பிப் பிரிந்திருந்தால், அவன் நிலைநிற்கமாட்டாமல், அழிந்துபோவான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லவானை முந்திக் கட்டினாலொழிய, ஒருவனும் பலவானுடைய வீட்டுக்குள் புகுந்து, அவன் உடமைகளைக் கொள்ளையிடக்கூடாது; கட்டினானேயாகில், அவன் வீட்டைக் கொள்ளையிட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லவானை முந்திக் கட்டினாலொழிய, ஒருவனும் பலவானுடைய வீட்டுக்குள் புகுந்து, அவன் உடமைகளைக் கொள்ளையிடக்கூடாது; கட்டினானேயாகில், அவன் வீட்டைக் கொள்ளையிட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ெய்யாகவே நான் உங்களுக்குச் சொல்லுகிறேன்: மனுஷர்கள் செய்யும் எல்லாப் பாவங்களும், அவர்கள் தூஷிக்கும் எந்தத் தூஷணங்களும், அவர்களுக்கு மன்னிக்கப்படும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ெய்யாகவே நான் உங்களுக்குச் சொல்லுகிறேன்: மனுஷர்கள் செய்யும் எல்லாப் பாவங்களும், அவர்கள் தூஷிக்கும் எந்தத் தூஷணங்களும், அவர்களுக்கு மன்னிக்கப்படும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பரிசுத்த ஆவிக்கு விரோதமாகத் தூஷணஞ்சொல்வானாகில், அவன் என்றென்றைக்கும் மன்னிப்படையாமல் நித்திய ஆக்கினைக்குள்ளாயிருப்பான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பரிசுத்த ஆவிக்கு விரோதமாகத் தூஷணஞ்சொல்வானாகில், அவன் என்றென்றைக்கும் மன்னிப்படையாமல் நித்திய ஆக்கினைக்குள்ளாயிருப்பான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சுத்த ஆவியைக்கொண்டிருக்கிறானென்று அவர்கள் சொன்னபடியினாலே அவர் இப்படிச் சொன்ன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ருடைய சகோதரரும், தாயாரும் வந்து, வெளியே நின்று, அவரை அழைக்கும்படி அவரிடத்தில் ஆள் அனுப்ப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ைச் சுற்றிலும் உட்கார்ந்திருந்த ஜனங்கள் அவரை நோக்கி: இதோ, உம்முடைய தாயாரும் உம்முடைய சகோதரரும் வெளியே நின்று உம்மைத் தேடுகிறார்கள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டனே பரிசேயர் புறப்பட்டுப்போய், அவரைக் கொலைசெய்யும்படி, அவருக்கு விரோதமாய் ஏரோதியரோடேகூட ஆலோசனைபண்ண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ைச் சுற்றிலும் உட்கார்ந்திருந்த ஜனங்கள் அவரை நோக்கி: இதோ, உம்முடைய தாயாரும் உம்முடைய சகோதரரும் வெளியே நின்று உம்மைத் தேடுகிறார்கள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ுக்கு அவர் பிரதியுத்தரமாக: என் தாயார் யார்? என் சகோதரர் யார்? என்று சொல்லி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ம்மைச்சூழ உட்கார்ந்திருந்தவர்களைச் சுற்றிப் பார்த்து: இதோ, என் தாயும் என் சகோதரரும் இவர்களே!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னுடைய சித்தத்தின்படி செய்கிறவன் எவனோ அவனே எனக்குச் சகோதரனும், எனக்குச் சகோதரியும், எனக்குத் தாயுமாய் இருக்கிறா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தம்முடைய சீஷர்களோடே அவ்விடம் விட்டு, கடலோரத்துக்குப் போ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லிலேயாவிலும், யூதேயாவிலும், எருசலேமிலும், இதுமேயாவிலும், யோர்தானுக்கு அக்கரையிலுமிருந்து திரளான ஜனங்கள் வந்து, அவருக்குப் பின்சென்றார்கள். அல்லாமலும் தீரு சீதோன் பட்டணங்களின் திசைகளிலுமிருந்து திரளான ஜனங்கள் அவர் செய்த அற்புதங்களைக்குறித்துக் கேள்விப்பட்டு, அவரிடத்தில் வ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லிலேயாவிலும், யூதேயாவிலும், எருசலேமிலும், இதுமேயாவிலும், யோர்தானுக்கு அக்கரையிலுமிருந்து திரளான ஜனங்கள் வந்து, அவருக்குப் பின்சென்றார்கள். அல்லாமலும் தீரு சீதோன் பட்டணங்களின் திசைகளிலுமிருந்து திரளான ஜனங்கள் அவர் செய்த அற்புதங்களைக்குறித்துக் கேள்விப்பட்டு, அவரிடத்தில் வ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அநேகரைச் சொஸ்தமாக்கினார். நோயாளிகளெல்லாரும் அதை அறிந்து அவரைத் தொடவேண்டுமென்று அவரிடத்தில் நெருங்கிவ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उस ने बहुतों को चंगा किया था; इसलिये जितने लोग रोग से ग्रसित थे, उसे छूने के लिये उ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िरे पड़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अशुद्ध आत्माएं भी, जब उसे देखती थीं, तो उसके आगे गिर पड़ती थीं, और चिल्लाकर कहती थीं कि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ा पुत्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उस ने उन्हें बहुत चिताया, कि मुझे प्रगट न कर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िर वह पहाड़ पर चढ़ गया, और जिन्हें वह चाहता था उन्हें अपने पास बुलाया; और वे उसके पास चले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उस ने बारह पुरूषों को नियुक्त किया, कि वे उसके साथ साथ रहें, और वह उन्हें भेजे, कि प्र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दुष्टात्माओं के निकालने का अधिकार रख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े ये हैं: शमौन जिस का नाम उस ने पतरस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उस ने उन के मन की कठोरता से उदास होकर, उन को क्रोध से चारों ओर देखा, और उस मनुष्य से कहा, अप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जब्दी का पुत्र याकूब, और याकूब का भाई यूहन्ना, जिनका नाम उस ने बूअनरिगस, अर्थात गर्ज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अन्द्रियास, और फिलेप्पुस, और बरतुल्मै, और मत्ती, और थोमा, और हलफई का पुत्र याकूब; और तद्द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शमौन कनान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यहूदा इस्करियोती, जिस ने उसे पकड़वा भी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वह घर में आया: और ऐसी भीड़ इकट्ठी हो गई, कि वे रोटी भी न खा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उसके कुटुम्बियों ने यह सुना, तो उसे पकड़ने के लिये निकले; क्योंकि कहते थे, कि उसका चित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िकाने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शास्त्री जो यरूशलेम से आए थे, यह कहते थे, कि उस में शैतान है, और यह भी, कि वह दुष्टात्माओ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रदार की सहायता से दुष्टात्माओं को निकाल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थ बढ़ा उस ने बढ़ाया, और उसका हाथ अच्छा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वह उन्हें पास बुलाकर, उन से दृष्टान्तों में कहने लगा; शैतान क्योंकर शैतान को निकाल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यदि किसी राज्य में फूट पड़े, तो वह राज्य क्योंकर स्थिर रह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वह आराधनालय में फिर गया; और वहां एक मनुष्य था, जिस का हाथ सूख ग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वे उस पर दोष लगाने के लिये उस की घात में लगे हुए थे, कि देखें, वह सब्त के दिन में उसे चं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है कि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 ने सूखे हाथ वाले मनुष्य से कहा; बीच में खड़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उन से कहा; क्या सब्त के दिन भला करना उचित है या बुरा करना, प्राण को बचाना या मारना? पर वे चु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यदि किसी घर में फूट पड़े, तो वह घर क्योंकर स्थिर रह सक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यदि शैतान अपना ही विरोधी होकर अपने में फूट डाले, तो वह क्योंकर बना रह सकता है? उसका तो अन्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फरीसी बाहर जाकर तुरन्त हेरोदियों के साथ उसके विरोध में सम्मति करने लगे, कि उसे किस प्रकार ना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हो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किन्तु कोई मनुष्य किसी बलवन्त के घर में घुसकर उसका माल लूट नहीं सकता, जब तक कि वह पहिले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लवन्त को न बान्ध ले; और तब उसके घर को लूट 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मैं तुम से सच कहता हूं, कि मनुष्यों की सन्तान के सब पाप और निन्दा जो वे करते हैं, क्षमा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परन्तु जो कोई पवित्रात्मा के विरूद्ध निन्दा करे, वह कभी भी क्षमा न किया जाएगा: वरन वह अनन्त पा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अपराधी ठह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्योंकि वे यह कहते थे, कि उस में अशुद्ध आत्म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उस की माता और उसके भाई आए, और बाहर खड़े होकर उसे बुलवा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भीड़ उसके आसपास बैठी थी, और उन्होंने उस से कहा; देख, तेरी माता और तेरे भाई बाहर तुझे ढूंढ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उस ने उन्हें उत्तर दिया, कि मेरी माता और मेरे भाई कौन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उन पर जो उसके आस पास बैठे थे, दृष्टि करके कहा, देखो, मेरी माता और मेरे भाई यह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क्योंकि जो कोई परमेश्वर की इच्छा पर चले, वही मेरा भाई, और बहिन और मा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ीशु अपने चेलों के साथ झील की ओर चला गया: और गलील से एक बड़ी भीड़ उसके पीछे हो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हूदिया, और यरूशलेम और इदूमिया से, और यरदन के पार, और सूर और सैदा के आसपास से एक बड़ी भीड़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कर, कि वह कैसे अचम्भे के काम करता है, उसके पास आ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 ने अपने चेलों से कहा, भीड़ के कारण एक छोटी नाव मेरे लिये तैयार रहे ताकि वे मुझे दबा न सक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2026-09-05T22:09:54Z</dcterms:created>
  <dcterms:modified xsi:type="dcterms:W3CDTF">2026-09-05T22:09:54Z</dcterms:modified>
  <dc:title>मरकुस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