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பேன் 2 தாவீதைப்போல் து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ஆவி என்னில் அசைவாட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ைப்போல் ஜெப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ிப்பேன் 2 தாவீதைப்போல் ஜெப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ஆவி என்னில் அசைவாட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ைப்போல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ுவேன் 2 தாவீதைப்போல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ஆவி என்னில் அசைவாட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ைப்போல் ஆ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ுவேன் 2 தாவீதைப்போல் ஆடுவே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ஆவி என்னில் அசைவாட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ீதைப்போல் து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2026-06-10T10:04:07Z</dcterms:created>
  <dcterms:modified xsi:type="dcterms:W3CDTF">2026-06-10T10:04:07Z</dcterms:modified>
  <dc:title>துதிப் பாடல்கள் : 1011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