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2 தாவீதைப்போல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ஆவி என்னில் அசைவ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போல் ஜெப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ப்பேன் 2 தாவீதைப்போல் ஜெப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ஆவி என்னில் அசைவ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போல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2 தாவீதைப்போல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ஆவி என்னில் அசைவ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போல் ஆ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ுவேன் 2 தாவீதைப்போல் ஆட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ஆவி என்னில் அசைவ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போல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2026-09-08T19:32:51Z</dcterms:created>
  <dcterms:modified xsi:type="dcterms:W3CDTF">2026-09-08T19:32:51Z</dcterms:modified>
  <dc:title>துதிப் பாடல்கள் : 1011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