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2 தாவீதைப்போல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ஜெ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ப்பேன் 2 தாவீதைப்போல் ஜெ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2 தாவீதைப்போ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ஆ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வேன் 2 தாவீதைப்போல் ஆ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2026-07-25T14:32:59Z</dcterms:created>
  <dcterms:modified xsi:type="dcterms:W3CDTF">2026-07-25T14:32:59Z</dcterms:modified>
  <dc:title>துதிப் பாடல்கள் : 1011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