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இயேசையா  இயேசையா 
உம்பிள்ளை நான் ஐயா  இயேசையா
ஆனந்த ஒளி பிறக்கும் வாழ்வெல்லாம் வழி திற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ு மேடு ஓடிய ஆடு
என்று என்னை வெறுத்திடவில்லை
நாடி என்னைத் தேடிய தயவல்லவோ
பாடுவேன் வாழ்வெல்லாம் இன்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லில் மேகம் இரவில் ஜோதி
பசிக்கு மன்னா ருசிக்கவும் அன்பு
நாடி என்னைத் தேடிய தயவல்லவோ
பாடுவேன் வாழ்வெல்லாம் இன்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கம் தீர ஜீவத் தண்ணீர்
உள்ளங்கையில் என்னையும் கண்டீர்
நாடி என்னைத் தேடிய தயவல்லவோ
பாடுவேன் வாழ்வெல்லாம் இன்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2026-09-15T19:19:01Z</dcterms:created>
  <dcterms:modified xsi:type="dcterms:W3CDTF">2026-09-15T19:19:01Z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