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ன்பில் என்னை பரிசுத்தனாக்க
உம்மைக் கொண்டு சகலத்தையும்
உருவாக்கியே நீர் முதற்பேறானீரோ
தந்தை நோக்கம் அநாதியன்ற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நேசித்தீரோ
எம்மாத்திரம் மண்ணான நான்
இன்னும் நன்றியுடன் துதி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ரித்தோரில் முதல் எழுந்ததினால்
புது சிருஷ்டியின் தலையானீரே
சபையாம் உம் சரீரம் சீர் பொருந்திடவே
ஈவாய் அளித்தீர் அப்போஸ்தலரை --- என்
3. முன்னறிந்தே என்னை அழைத்தீரே
முதற்பேராய் நீர் இருக்க
ஆவியால் அபிஷேகத்தீர் என்னையுமே
உம் சாயலில் நான் வளர --- என்
4. வருங்காலங்களில் முதற்பேராய்
நீர் இருக்க நாம் சோதரராய்
உம் கிருபையின் வார்த்தையை வெளிப்படுத்தி
ஆளுவோம் புது சிருஷ்டியிலே --- என்
5. நன்றியால் என் உள்ளம் நிறைந்திடுதே
நான் எப்படி பதில் செய்குவேன்
உம்மகா நோக்கம் முற்றுமாய் நிறைவேறிட
என்னை தந்தேன் நடத்திடுமே --- எ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2026-06-10T07:30:43Z</dcterms:created>
  <dcterms:modified xsi:type="dcterms:W3CDTF">2026-06-10T07:30:43Z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