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தன் தோள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றும் தன் வேர்வ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ை அடைந்தவ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ந்தனை பல சக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மா மாலையோ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ங்கோர காட்சி க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ல் நீர் வழிந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மீட்பர் இயேசு அ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ுசலேமின் வீதி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 வெள்ளம் கோலம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க்கோலம் நிந்தனை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க்குலைந்து சென்ற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2026-07-31T14:58:21Z</dcterms:created>
  <dcterms:modified xsi:type="dcterms:W3CDTF">2026-07-31T14:58:21Z</dcterms:modified>
  <dc:title>துதிப் பாடல்கள் : 1050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