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44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பாரமும் வேதனையும் நீர் மாற்ற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ோல யார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வே ஜீவனை நீர் த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ாபங்களை சிலுவையில் நீர் சும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ோல யார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வ்வொரு நாளிலும் ஒவ்வொரு நிமிட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நான் தேடன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அன்புக்கா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ள்ளம் ஏங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நான் வாஞ்ச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நேச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யும் கண்ணீரும் நீர் மாற்ற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2026-07-31T20:03:09Z</dcterms:created>
  <dcterms:modified xsi:type="dcterms:W3CDTF">2026-07-31T20:03:09Z</dcterms:modified>
  <dc:title>துதிப் பாடல்கள் : 984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