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ாரமும் வேதனையும் நீர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வே ஜீவனை நீர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பங்களை சிலுவையில் நீர்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ிலும் ஒவ்வொரு நிம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தேட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ஏ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ும் கண்ணீரும் நீர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2026-09-16T16:05:59Z</dcterms:created>
  <dcterms:modified xsi:type="dcterms:W3CDTF">2026-09-16T16:05:59Z</dcterms:modified>
  <dc:title>துதிப் பாடல்கள் : 984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