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en harps are sounding,
Angel voices ring,
Pearly gates are opened
Opened for the King ;
Christ, the King of Glory,
Jesus,King of Love,Is gone up in triumph
To His throne above.
All His work is ended, joyfully we sing:
Jesus hath ascended-- Glory to our King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who came to save us,
He who bled and died,
Now is crowned with glory
At His Father's side :
Nevermore to suffer,
Nevermore to die,
Jesus, King of Glory,
Is gone up on hig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Praying for His children
In that blessed place,
Calling them to glory,
Sending them His grace ;
His bright home preparing,
Little ones, for you,
Jesus ever liveth,
Ever loveth to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2026-07-25T11:43:40Z</dcterms:created>
  <dcterms:modified xsi:type="dcterms:W3CDTF">2026-07-25T11:43:40Z</dcterms:modified>
  <dc:title>Hymn : 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