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work and pray together, 
With a firm and strong endeavour; 
Hearts and hands united ever 
In the service of the Lord : 
In His constant love abiding, 
And to Him our all confiding, 
With His gentle hand still guiding, 
We shall conquer through His w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dawn of life's fair morning, 
With its smile our path adorning, 
Let us heed the Master's warning : 
Time is flying ; work to-day !  
See the royal host advancing : 
Armed with zeal, and upward glancing, 
Full of hope and joy entrancing, 
Let us quickly haste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and join the ranks before us ; 
Hark ! their songs are floating o'er us ; 
Hear the glad and tuneful chorus, 
How it vibrates on the air ! 
Home is near, and toil is ending, 
Soon the mount of joy ascending, 
Where the blest their harps are blending, 
We shall meet our loved ones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2026-07-31T14:58:54Z</dcterms:created>
  <dcterms:modified xsi:type="dcterms:W3CDTF">2026-07-31T14:58:54Z</dcterms:modified>
  <dc:title>Hymn : 1112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