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presProps" Target="presProps.xml"/>
  <Relationship Id="rId58" Type="http://schemas.openxmlformats.org/officeDocument/2006/relationships/viewProps" Target="viewProps.xml"/>
  <Relationship Id="rId5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ந்த நாளின் பேரையும் இந்தத் தேதியையும் நீ எழுதிவை, இந்தத் தேதியில்தானே பாபிலோன் ராஜா எருசலேமில் பாளயமிறங்க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ந்த நாளின் பேரையும் இந்தத் தேதியையும் நீ எழுதிவை, இந்தத் தேதியில்தானே பாபிலோன் ராஜா எருசலேமில் பாளயமிறங்க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நீ கலகவீட்டாருக்கு ஒரு உபமானத்தைக் காண்பித்து, அவர்களை நோக்கி: கர்த்தராகிய ஆண்டவர் உரைக்கிறது என்னவென்றால், ஒரு கொப்பரையை அடுப்பிலே வை; அதை அடுப்பிலே வைத்து, அதிலே தண்ணீரை விட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நீ கலகவீட்டாருக்கு ஒரு உபமானத்தைக் காண்பித்து, அவர்களை நோக்கி: கர்த்தராகிய ஆண்டவர் உரைக்கிறது என்னவென்றால், ஒரு கொப்பரையை அடுப்பிலே வை; அதை அடுப்பிலே வைத்து, அதிலே தண்ணீரை விட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கல நல்ல கண்டங்களான பின்னந்தொடைகளும் முன்னந்தொடைகளுமாகிய கண்டங்களைச் சேர்த்து அதிலே போடு; நல்ல எலும்புகளால் அதை நிரப்ப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கல நல்ல கண்டங்களான பின்னந்தொடைகளும் முன்னந்தொடைகளுமாகிய கண்டங்களைச் சேர்த்து அதிலே போடு; நல்ல எலும்புகளால் அதை நிரப்ப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ட்டுமந்தையில் தெரிந்துகொள்ளப்பட்டதை அதற்காகக் கொண்டுவந்து, எலும்புகளை அதின் கீழே குவித்து எரிக்கவேண்டும்; அதிலுள்ள எலும்புகளும் வேகத்தக்கதாக அதைப் பொங்கப்பொங்கக் காய்ச்ச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ட்டுமந்தையில் தெரிந்துகொள்ளப்பட்டதை அதற்காகக் கொண்டுவந்து, எலும்புகளை அதின் கீழே குவித்து எரிக்கவேண்டும்; அதிலுள்ள எலும்புகளும் வேகத்தக்கதாக அதைப் பொங்கப்பொங்கக் காய்ச்ச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ற்காகக் கர்த்தராகிய ஆண்டவர் சொல்லுகிறது என்னவென்றால்: அது நுரை ஒட்டிக்கொண்டிருக்கிறதும் நுரை நீங்காததுமாகிய கொப்பரை என்னப்பட்ட இரத்தஞ்சிந்திய நகரத்துக்கு ஐயோ! அதில் இருக்கிறதைக் கண்டங்கண்டமாக எடுத்துக்கொண்டுபோ; அதின்பேரில் சீட்டுப்போடலாக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ற்காகக் கர்த்தராகிய ஆண்டவர் சொல்லுகிறது என்னவென்றால்: அது நுரை ஒட்டிக்கொண்டிருக்கிறதும் நுரை நீங்காததுமாகிய கொப்பரை என்னப்பட்ட இரத்தஞ்சிந்திய நகரத்துக்கு ஐயோ! அதில் இருக்கிறதைக் கண்டங்கண்டமாக எடுத்துக்கொண்டுபோ; அதின்பேரில் சீட்டுப்போடலாக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மனுபுத்திரனே, நான் எந்த நாளிலே அவர்களுடைய பலத்தையும், அவர்களுடைய அலங்காரத்தின் மகிழ்ச்சியையும், அவர்களுடைய கண்களின் விருப்பத்தையும், அவர்களுடைய ஆத்துமாவின் விசேஷித்த வாஞ்சையையும், அவர்களுடைய குமாரரையும், அவர்களுடைய குமாரத்திகளையும் அவர்களைவிட்டு எடுத்துக்கொள்ளுகிறேனோ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இரத்தம் அவள் நடுவிலிருக்கிறது; மண்ணிலே மறைந்து போகும்படி அதைத் தரையிலே ஊற்றாமல் கற்பாறையிலே ஊற்றிப்போட்ட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இரத்தம் அவள் நடுவிலிருக்கிறது; மண்ணிலே மறைந்து போகும்படி அதைத் தரையிலே ஊற்றாமல் கற்பாறையிலே ஊற்றிப்போட்ட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தியைச் சரிக்கட்டுவதற்காகக் கோபம் மூளும்படி நான் அவள் இரத்தத்தை மறைக்காமல் கன்மலையின்மேல் வைத்த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தியைச் சரிக்கட்டுவதற்காகக் கோபம் மூளும்படி நான் அவள் இரத்தத்தை மறைக்காமல் கன்மலையின்மேல் வைத்த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, கர்த்தராகிய ஆண்டவர் சொல்லுகிறது என்னவென்றால்: இரத்தஞ்சிந்திய நகரத்துக்கு ஐயோ! நான் பெரிதான கட்டைகளைக் குவித்து எரியப்பண்ண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, கர்த்தராகிய ஆண்டவர் சொல்லுகிறது என்னவென்றால்: இரத்தஞ்சிந்திய நகரத்துக்கு ஐயோ! நான் பெரிதான கட்டைகளைக் குவித்து எரியப்பண்ண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ிரளான விறகுகளைக் கூட்டு, தீயை மூட்டு, இறைச்சியை முறுகவேவித்துச் சம்பாரங்களை இடு; எலும்புகளை எரித்துப்போட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ிரளான விறகுகளைக் கூட்டு, தீயை மூட்டு, இறைச்சியை முறுகவேவித்துச் சம்பாரங்களை இடு; எலும்புகளை எரித்துப்போட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கொப்பரை காய்ந்து, அதின் களிம்பு வெந்து, அதற்குள் இருக்கிற அதன் அழுக்கு உருகி, அதின் நுரை நீங்கும்படி அதை வெறுமையாகத் தழலின்மேல் வ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கொப்பரை காய்ந்து, அதின் களிம்பு வெந்து, அதற்குள் இருக்கிற அதன் அழுக்கு உருகி, அதின் நுரை நீங்கும்படி அதை வெறுமையாகத் தழலின்மேல் வ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மனுபுத்திரனே, நான் எந்த நாளிலே அவர்களுடைய பலத்தையும், அவர்களுடைய அலங்காரத்தின் மகிழ்ச்சியையும், அவர்களுடைய கண்களின் விருப்பத்தையும், அவர்களுடைய ஆத்துமாவின் விசேஷித்த வாஞ்சையையும், அவர்களுடைய குமாரரையும், அவர்களுடைய குமாரத்திகளையும் அவர்களைவிட்டு எடுத்துக்கொள்ளுகிறேனோ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ு மகா வருத்தத்தை உண்டாக்கியும், அதின் திரளான நுரை அதை விட்டு நீங்கவில்லை; அதின் நுரை அக்கினிக்கு உள்ளாக வேண்டிய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ு மகா வருத்தத்தை உண்டாக்கியும், அதின் திரளான நுரை அதை விட்டு நீங்கவில்லை; அதின் நுரை அக்கினிக்கு உள்ளாக வேண்டிய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அசுத்தத்தோடே முறைகேடும் இருக்கிறது; நான் உன்னைச் சுத்திகரித்தும், நீ சுத்தமாகாதபடியினால், இனி என் உக்கிரம் உன்னில் ஆறித்தீருமட்டும் உன் அசுத்தம் நீங்கிச் சுத்திகரிக்கப்படமாட்ட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அசுத்தத்தோடே முறைகேடும் இருக்கிறது; நான் உன்னைச் சுத்திகரித்தும், நீ சுத்தமாகாதபடியினால், இனி என் உக்கிரம் உன்னில் ஆறித்தீருமட்டும் உன் அசுத்தம் நீங்கிச் சுத்திகரிக்கப்படமாட்டாய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கிய நான் இதைச் சொன்னேன், இது நிறைவேறும், நான் இதைச் செய்வேன்; நான் பின்வாங்குவதும் தப்பவிடுவதும் மனஸ்தாபப்படுவதும் இல்லை; உன் வழிகளுக்கும் உன் செய்கைகளுக்குந்தக்கதாக உன்னை நியாயந்தீர்ப்ப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கிய நான் இதைச் சொன்னேன், இது நிறைவேறும், நான் இதைச் செய்வேன்; நான் பின்வாங்குவதும் தப்பவிடுவதும் மனஸ்தாபப்படுவதும் இல்லை; உன் வழிகளுக்கும் உன் செய்கைகளுக்குந்தக்கதாக உன்னை நியாயந்தீர்ப்ப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கிய நான் இதைச் சொன்னேன், இது நிறைவேறும், நான் இதைச் செய்வேன்; நான் பின்வாங்குவதும் தப்பவிடுவதும் மனஸ்தாபப்படுவதும் இல்லை; உன் வழிகளுக்கும் உன் செய்கைகளுக்குந்தக்கதாக உன்னை நியாயந்தீர்ப்ப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ுபுத்திரனே, இதோ, நான் உன் கண்களுக்கு விருப்பமானவளை ஒரே அடியினாலே உன்னைவிட்டு எடுத்துக்கொள்ளுவேன்; ஆனாலும் நீ புலம்பாமலும் அழாமலும் கண்ணீர்விடாமலும் இருப்பாய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ுபுத்திரனே, இதோ, நான் உன் கண்களுக்கு விருப்பமானவளை ஒரே அடியினாலே உன்னைவிட்டு எடுத்துக்கொள்ளுவேன்; ஆனாலும் நீ புலம்பாமலும் அழாமலும் கண்ணீர்விடாமலும் இருப்பாய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மனுபுத்திரனே, நான் எந்த நாளிலே அவர்களுடைய பலத்தையும், அவர்களுடைய அலங்காரத்தின் மகிழ்ச்சியையும், அவர்களுடைய கண்களின் விருப்பத்தையும், அவர்களுடைய ஆத்துமாவின் விசேஷித்த வாஞ்சையையும், அவர்களுடைய குமாரரையும், அவர்களுடைய குமாரத்திகளையும் அவர்களைவிட்டு எடுத்துக்கொள்ளுகிறேனோ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லறாமல் பெருமூச்சுவிடு, இழவுகொண்டாடவேண்டாம்; உன் பாகையை உன் தலையிலே கட்டி, உன் பாதரட்சைகளை உன் பாதங்களில் தொடுத்துக்கொள்; உன் தாடியை மூடாமலும் துக்கங்கொண்டாடுகிறவர்களின் அப்பத்தைப் புசியாமலும் இருக்கக்கடவாய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லறாமல் பெருமூச்சுவிடு, இழவுகொண்டாடவேண்டாம்; உன் பாகையை உன் தலையிலே கட்டி, உன் பாதரட்சைகளை உன் பாதங்களில் தொடுத்துக்கொள்; உன் தாடியை மூடாமலும் துக்கங்கொண்டாடுகிறவர்களின் அப்பத்தைப் புசியாமலும் இருக்கக்கடவாய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டியற்காலத்தில் நான் ஜனங்களோடே பேசினேன்; அன்று சாயங்காலத்தில் என் மனைவி செத்துப்போனாள்; எனக்குக் கட்டளையிட்டபடியே விடியற்காலத்தில் செய்த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டியற்காலத்தில் நான் ஜனங்களோடே பேசினேன்; அன்று சாயங்காலத்தில் என் மனைவி செத்துப்போனாள்; எனக்குக் கட்டளையிட்டபடியே விடியற்காலத்தில் செய்த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ஜனங்கள் என்னை நோக்கி: நீர் செய்கிறவைகள் எங்களுக்கு என்னத்திற்கு அடையாளம் என்பதை எங்களுக்குத் தெரிவிக்கமாட்டீரா என்று கேட்ட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அவர்களுக்குப் பிரதியுத்தரமாக: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இஸ்ரவேல் வீட்டாரை நோக்கி, கர்த்தராகிய ஆண்டவர் உரைக்கிறது என்னவென்றால் இதோ, உங்கள் பலத்தின் முக்கியமும் உங்கள் கண்களின் விருப்பமும் உங்கள் ஆத்துமாவின் வாஞ்சையுமாகிய என் பரிசுத்தஸ்தலத்தை நான் பரிசுத்தக்குலைச்சலாக்குகிறேன்; நீங்கள் விட்டுவந்த உங்கள் குமாரரும் உங்கள் குமாரத்திகளும் பட்டயத்தால் விழுவ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இஸ்ரவேல் வீட்டாரை நோக்கி, கர்த்தராகிய ஆண்டவர் உரைக்கிறது என்னவென்றால் இதோ, உங்கள் பலத்தின் முக்கியமும் உங்கள் கண்களின் விருப்பமும் உங்கள் ஆத்துமாவின் வாஞ்சையுமாகிய என் பரிசுத்தஸ்தலத்தை நான் பரிசுத்தக்குலைச்சலாக்குகிறேன்; நீங்கள் விட்டுவந்த உங்கள் குமாரரும் உங்கள் குமாரத்திகளும் பட்டயத்தால் விழுவ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இஸ்ரவேல் வீட்டாரை நோக்கி, கர்த்தராகிய ஆண்டவர் உரைக்கிறது என்னவென்றால் இதோ, உங்கள் பலத்தின் முக்கியமும் உங்கள் கண்களின் விருப்பமும் உங்கள் ஆத்துமாவின் வாஞ்சையுமாகிய என் பரிசுத்தஸ்தலத்தை நான் பரிசுத்தக்குலைச்சலாக்குகிறேன்; நீங்கள் விட்டுவந்த உங்கள் குமாரரும் உங்கள் குமாரத்திகளும் பட்டயத்தால் விழு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நான் செய்ததுபோல நீங்களும் செய்வீர்கள்; தாடியை மூடாமலும் துக்கங்கொண்டாடுகிறவர்களின் அப்பத்தைப் புசியாமலும் இருப்ப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நாளிலேதானே தப்பிவந்த ஒருவன் உன்னிடத்தில் வந்து உன் காதுகள் கேட்கச் சொல்லுவான் அல்லவோ?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நான் செய்ததுபோல நீங்களும் செய்வீர்கள்; தாடியை மூடாமலும் துக்கங்கொண்டாடுகிறவர்களின் அப்பத்தைப் புசியாமலும் இருப்பீ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ங்கள் பாகைகள் உங்கள் தலைகளிலும், உங்கள் பாதரட்சைகள் உங்கள் கால்களிலும் இருக்கும்; நீங்கள் புலம்பாமலும் அழாமலும் இருந்து, உங்கள் அக்கிரமங்களில் வாடிப்போய், ஒருவரையொருவர் பார்த்துத் தவிப்பீ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ங்கள் பாகைகள் உங்கள் தலைகளிலும், உங்கள் பாதரட்சைகள் உங்கள் கால்களிலும் இருக்கும்; நீங்கள் புலம்பாமலும் அழாமலும் இருந்து, உங்கள் அக்கிரமங்களில் வாடிப்போய், ஒருவரையொருவர் பார்த்துத் தவிப்பீ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ே எசேக்கியேல் உங்களுக்கு அடையாளமாக இருப்பான்; அவன் செய்தபடி எல்லாம் நீங்களும்செய்வீர்கள்; இப்படி வரும்போது நான் கர்த்தராகிய ஆண்டவர் என்று அறிந்துகொள்வீர்கள் என்று சொல் என்று உரைத்தார் என்ற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ே எசேக்கியேல் உங்களுக்கு அடையாளமாக இருப்பான்; அவன் செய்தபடி எல்லாம் நீங்களும்செய்வீர்கள்; இப்படி வரும்போது நான் கர்த்தராகிய ஆண்டவர் என்று அறிந்துகொள்வீர்கள் என்று சொல் என்று உரைத்தார் என்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நாளிலேதானே உன் வாய்திறக்கப்பட்டு, நீ தப்பிவந்தவனோடே பேசுவாய்; இனி மவுனமாயிருக்கமாட்டாய்; இப்படி நீ அவர்களுக்கு அடையாளமாக இருப்பாய்; நான் கர்த்தர் என்று அப்பொழுது அறிந்துகொள்வார்க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நாளிலேதானே உன் வாய்திறக்கப்பட்டு, நீ தப்பிவந்தவனோடே பேசுவாய்; இனி மவுனமாயிருக்கமாட்டாய்; இப்படி நீ அவர்களுக்கு அடையாளமாக இருப்பாய்; நான் கர்த்தர் என்று அப்பொழுது அறிந்துகொள்வார்கள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ன்பதாம் வருஷம் பத்தாம் மாதம் பத்த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ன்பதாம் வருஷம் பத்தாம் மாதம் பத்த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write you the name of the day, even of this same day: the king of Babylon set him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Jerusalem this sam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utter a parable unto the rebellious house, and say unto them, Thus says the Lord GOD; Set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pot, set it on, and also pour water into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Gather the pieces thereof into it, even every good piece, the thigh, and the shoulder; fill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choice b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ake the choice of the flock, and burn also the bones under it, and make it boil well, and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seethe the bones of it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refore thus says the Lord GOD; Woe to the bloody city, to the pot whose scum is therei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e scum is not gone out of it! bring it out piece by piece; let no lot fall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lso, you son of man, shall it not be in the day when I take from them their strength, the jo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her blood is in the midst of her; she set it upon the top of a rock; she poured it not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ound, to cover it with dus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at it might cause fury to come up to take vengeance; I have set her blood upon the top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ck, that it should not be cov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fore thus says the Lord GOD; Woe to the bloody city! I will even make the pile for fi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ap on wood, kindle the fire, consume the flesh, and spice it well, and let the bones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set it empty upon the coals thereof, that the brass of it may be hot, and may bur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filthiness of it may be molten in it, that the scum of it may be consu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glory, the desire of their eyes, and that whereupon they set their minds, their son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he has wearied herself with lies, and her great scum went not forth out of her: her scum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in th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n your filthiness is lewdness: because I have purged you, and you were not purged,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be purged from your filthiness any more, till I have caused my fury to rest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the LORD have spoken it: it shall come to pass, and I will do it; I will not go back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I spare, neither will I repent; according to your ways, and according to your doings,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judge you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so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on of man, behold, I take away from you the desire of yours eyes with a stroke: yet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you mourn nor weep, neither shall your tears run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daught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bear to cry, make no mourning for the dead, bind the head decoration of yours head upon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ut on your shoes upon your feet, and cover not your lips, and eat not the bread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o I spoke unto the people in the morning: and at even my wife died; and I did in the morning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as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people said unto me, Will you not tell us what these things are to us, that you do 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I answered them,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peak unto the house of Israel, Thus says the Lord GOD; Behold, I will profane my sanctuary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cellency of your strength, the desire of your eyes, and that which your soul pities; and your s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daughters whom all of you have left shall fall by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ll of you shall do as I have done: all of you shall not cover your lips, nor eat the br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at he that escapes in that day shall come unto you, to cause you to hear it with yours ea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your tires shall be upon your heads, and your shoes upon your feet: all of you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 nor weep; but all of you shall pine away for your iniquities, and mourn one toward an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us Ezekiel is unto you a sign: according to all that he has done shall all of you do: and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comes, all of you shall know that I am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n that day shall your mouth be opened to him which is escaped, and you shall speak, and b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dumb: and you shall be a sign unto them; and they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gain in the ninth year, in the tenth month, in the tenth day of the month, the word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2026-07-19T20:05:40Z</dcterms:created>
  <dcterms:modified xsi:type="dcterms:W3CDTF">2026-07-19T20:05:40Z</dcterms:modified>
  <dc:title>எசேக்கியேல்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