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5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கேஷ நதியே என் மீது பாய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வேளையி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றாவைப் போல்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த்தியில் கிரியை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ென்றலைப் போல வீச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ல்லிய சத்தத்தை கேட்க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ிகேஷ தைலத்தை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ினை உணரச் செய்ய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2026-07-28T17:27:53Z</dcterms:created>
  <dcterms:modified xsi:type="dcterms:W3CDTF">2026-07-28T17:27:53Z</dcterms:modified>
  <dc:title>துதிப் பாடல்கள் : 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