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1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ிகேஷ நதியே என் மீது பாய்ந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வேளையில்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ுறாவைப் போல் இறங்க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மத்தியில் கிரியை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ென்றலைப் போல வீச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ெல்லிய சத்தத்தை கேட்கச்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பிகேஷ தைலத்தை ஊற்ற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அன்பினை உணரச் செய்யும்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2026-06-13T15:41:11Z</dcterms:created>
  <dcterms:modified xsi:type="dcterms:W3CDTF">2026-06-13T15:41:11Z</dcterms:modified>
  <dc:title>துதிப் பாடல்கள் : 78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