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2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ஞ்ச காலத்தில் விதவை வீட்ட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்திரங்களை அவர் ஆசீர்வத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ுரு முன்னிலையில் தேவ மனி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ீரமுடன் முழங்கினான் தேவ மனி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யால் பதிலளி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ே தேவன் என்றார் தேவ மனி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ஜனம் கூட்டிச் சேர்த்தே தேவ மனி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ிபீடம் செப்பனிட்டு பலியுமீ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ேட்டருளும் கேட்டரு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ே கதறினார் தேவ மனி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ியாவின் தேவன் நம்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ங்களைத் திறந்தே வல்ல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யால் பதில் தந்தார் ஜீவ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ே தேவன் கர்த்தரே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ே பணிந்தார் தேவ ஜன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யின் தேவன் நம்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சர்களின் ஜெபம் கேட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பெரும் காரியம் செய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ே தேவன் கர்த்தரே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ே ஆர்ப்பர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ண்டிடும் பக்தர்களின் ஜெபம் கேட்ட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னிமலை நிறுத்தினார் வல்ல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2026-09-15T10:58:49Z</dcterms:created>
  <dcterms:modified xsi:type="dcterms:W3CDTF">2026-09-15T10:58:49Z</dcterms:modified>
  <dc:title>துதிப் பாடல்கள் : 862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