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ஞ்ச காலத்தில் விதவை வீட்ட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ங்களை அவர் ஆசீர்வத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 முன்னிலையில் தேவ மனி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ரமுடன் முழங்கினான் தேவ மனி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ல் பதிலள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தேவன் என்றார் தேவ மனி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ஜனம் கூட்டிச் சேர்த்தே தேவ மனி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பீடம் செப்பனிட்டு பலியுமீ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டருளும் கேட்ட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கதறினார் தேவ மனி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ின் தேவன் ந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ங்களைத் திறந்தே வல்ல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ல் பதில் தந்தார் ஜீவ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தேவன் கர்த்தரே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பணிந்தார் தேவ ஜன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ின் தேவன் ந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்களின் ஜெபம் கேட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பெரும் காரியம்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தேவன் கர்த்தரே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ஆர்ப்ப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ிடும் பக்தர்களின் ஜெபம் கேட்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ிமலை நிறுத்தினார் வல்ல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2026-07-30T12:41:37Z</dcterms:created>
  <dcterms:modified xsi:type="dcterms:W3CDTF">2026-07-30T12:41:37Z</dcterms:modified>
  <dc:title>துதிப் பாடல்கள் : 862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