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 ஆவியானவர் என்னை எடுத்து, என்னை தேவனுடைய ஆவிக்குள்ளான தரிசனத்திலே கல்தேயாவுக்குச் சிறைப்பட்டுப்போனவர்கள் இடத்திலே கொண்டுபோய் விட்டார்; அப்பொழுது நான் கண்ட தரிசனம் என்னிலிருந்து எடுபட்டுப்போயிற்ற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ர்த்தர் எனக்குக் காண்பித்த யாவையும் சிறையிருப்பிலிருந்தவர்களுக்குச் சொன்ன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ஆவியானவர் என்னை எடுத்து, என்னைக் கர்த்தருடைய ஆலயத்தின் கிழக்கு முகமாயிருக்கிற வாசலுக்குக் கொண்டுபோனார்; இதோ, அந்த வாசலின் நடையில் இருபத்தைந்து புருஷர் இருந்தார்கள்; அவர்களின் நடுவே ஜனத்தின் பிரபுக்களாகிய ஆசுரின் குமாரனாகிய யசனியாவையும், பெனாயாவின் குமாரனாகிய பெலத்தியாவையும் கண்ட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ஆவியானவர் என்னை எடுத்து, என்னைக் கர்த்தருடைய ஆலயத்தின் கிழக்கு முகமாயிருக்கிற வாசலுக்குக் கொண்டுபோனார்; இதோ, அந்த வாசலின் நடையில் இருபத்தைந்து புருஷர் இருந்தார்கள்; அவர்களின் நடுவே ஜனத்தின் பிரபுக்களாகிய ஆசுரின் குமாரனாகிய யசனியாவையும், பெனாயாவின் குமாரனாகிய பெலத்தியாவையும் கண்ட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வர் என்னை நோக்கி: மனுபுத்திரனே, இவர்கள் இந்த நகரத்திலே அக்கிரமமான நினைவுகளை நினைத்து, துராலோசனை சொல்லுகிற மனுஷர்.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வர் என்னை நோக்கி: மனுபுத்திரனே, இவர்கள் இந்த நகரத்திலே அக்கிரமமான நினைவுகளை நினைத்து, துராலோசனை சொல்லுகிற மனுஷர்.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து வீடுகளைக் கட்டுவதற்குக் காலமல்ல என்றும், இந்த நகரம் பானை, நாங்கள் அதிலுள்ள இறைச்சியென்றும் சொல்லுகி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து வீடுகளைக் கட்டுவதற்குக் காலமல்ல என்றும், இந்த நகரம் பானை, நாங்கள் அதிலுள்ள இறைச்சியென்றும் சொல்லுகி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கையால் அவர்களுக்கு விரோதமாய்த் தீர்க்கதரிசனஞ்சொல்லு, மனுபுத்திரனே, தீர்க்கதரிசனஞ்சொல்லு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ர்த்தருடைய ஆவி என்மேல் இறங்கினார்; அவர் என்னை நோக்கி: நீ சொல்லவேண்டியது என்னவென்றால், இஸ்ரவேல் வம்சத்தாரே, நீங்கள் இப்படிப் பேசுகிறது உண்டு; உங்கள் மனதில் எழும்புகிறதை நான் அறிவ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என் ஜனமாயிருப்பார்கள், நான் அவர்கள் தேவனாயிருப்ப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ர்த்தருடைய ஆவி என்மேல் இறங்கினார்; அவர் என்னை நோக்கி: நீ சொல்லவேண்டியது என்னவென்றால், இஸ்ரவேல் வம்சத்தாரே, நீங்கள் இப்படிப் பேசுகிறது உண்டு; உங்கள் மனதில் எழும்புகிறதை நான் அறிவ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ந்த நகரத்தில் நீங்கள் அநேகரைக் கொலைசெய்தீர்கள்; அதின் வீதிகளைக் கொலையுண்டவர்களால் நிரப்பினீர்கள் என்று கர்த்தர் சொல்லுகி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 நீங்கள் கொலைசெய்து, அதின் நடுவில் போட்டுவிட்டவர்களே இறைச்சியும், இந்த நகரம் பானையுமாமே; உங்களையோ அதற்குள் இராதபடிக்குப் புறம்பாக்குவேன் என்று கர்த்தராகிய ஆண்டவர் சொல்லுகி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 நீங்கள் கொலைசெய்து, அதின் நடுவில் போட்டுவிட்டவர்களே இறைச்சியும், இந்த நகரம் பானையுமாமே; உங்களையோ அதற்குள் இராதபடிக்குப் புறம்பாக்குவேன் என்று கர்த்தராகிய ஆண்டவர் சொல்லுகி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ட்டயத்துக்குப் பயப்பட்டீர்கள், பட்டயத்தையே உங்கள்மேல் வரப்பண்ணுவேன் என்று கர்த்தராகிய ஆண்டவர் சொல்லுகி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உங்களை அதற்குள் இராதபடிக்கு புறம்பாக்கி, உங்களை அந்நியரின் கையில் ஒப்புக்கொடுத்து, உங்களில் நியாயத்தீர்ப்புகளை நிறைவேற்றுவ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உங்களை அதற்குள் இராதபடிக்கு புறம்பாக்கி, உங்களை அந்நியரின் கையில் ஒப்புக்கொடுத்து, உங்களில் நியாயத்தீர்ப்புகளை நிறைவேற்றுவ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ட்டயத்தால் விழுவீர்கள்; இஸ்ரவேல் தேசத்தின் எல்லையிலே உங்களை நியாயந்தீர்ப்பேன்; அப்பொழுது நான் கர்த்தர் என்று அறிந்துகொள்வீ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ட்டயத்தால் விழுவீர்கள்; இஸ்ரவேல் தேசத்தின் எல்லையிலே உங்களை நியாயந்தீர்ப்பேன்; அப்பொழுது நான் கர்த்தர் என்று அறிந்துகொள்வீ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ந்த நகரம் உங்களுக்குப் பானையாயிருப்பதுமில்லை, நீங்கள் அதிலுள்ள இறைச்சியாயிருப்பதுமில்லை; இஸ்ரவேல் தேசத்தின் எல்லையிலே உங்களை நியாயந்தீர்ப்ப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என் ஜனமாயிருப்பார்கள், நான் அவர்கள் தேவனாயிருப்ப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கட்டளைகளின்படி நடவாமலும், என் நியாயங்களின்படி செய்யாமலும், உங்களைச் சுற்றிலுமிருக்கிற புறஜாதிகளுடைய முறைமைகளின்படி செய்த நீங்கள் அப்பொழுது நான் கர்த்தர் என்று அறிந்துகொள்வீர்கள் என்று சொல்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கட்டளைகளின்படி நடவாமலும், என் நியாயங்களின்படி செய்யாமலும், உங்களைச் சுற்றிலுமிருக்கிற புறஜாதிகளுடைய முறைமைகளின்படி செய்த நீங்கள் அப்பொழுது நான் கர்த்தர் என்று அறிந்துகொள்வீர்கள் என்று சொல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இப்படித் தீர்க்கதரிசனஞ்சொல்லுகையில், பெனாயாவின் குமாரனாகிய பெலத்தியா செத்தான்; அப்பொழுது நான் முகங்குப்புற விழுந்து, மகா சத்தமாய்: ஆ, கர்த்தராகிய ஆண்டவரே, தேவரீர் இஸ்ரவேலில் மீதியானவர்களைச் சர்வசங்காரஞ்செய்வீரோ என்று முறையிட்ட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இப்படித் தீர்க்கதரிசனஞ்சொல்லுகையில், பெனாயாவின் குமாரனாகிய பெலத்தியா செத்தான்; அப்பொழுது நான் முகங்குப்புற விழுந்து, மகா சத்தமாய்: ஆ, கர்த்தராகிய ஆண்டவரே, தேவரீர் இஸ்ரவேலில் மீதியானவர்களைச் சர்வசங்காரஞ்செய்வீரோ என்று முறையிட்ட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இப்படித் தீர்க்கதரிசனஞ்சொல்லுகையில், பெனாயாவின் குமாரனாகிய பெலத்தியா செத்தான்; அப்பொழுது நான் முகங்குப்புற விழுந்து, மகா சத்தமாய்: ஆ, கர்த்தராகிய ஆண்டவரே, தேவரீர் இஸ்ரவேலில் மீதியானவர்களைச் சர்வசங்காரஞ்செய்வீரோ என்று முறையிட்ட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னுபுத்திரனே, நீங்கள் கர்த்தரை விட்டுத் தூரமாய் போங்கள், எங்களுக்கு இந்தத் தேசம் சுதந்தரமாகக் கொடுக்கப்பட்டதென்று, உன் சகோதரருக்கும், உன் குடும்பத்தாருக்கும், உன் பந்து ஜனங்களுக்கும், இஸ்ரவேல் வம்சத்தார் அனைவருக்கும், எருசலேமின் குடிகள் சொல்லுகிற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னுபுத்திரனே, நீங்கள் கர்த்தரை விட்டுத் தூரமாய் போங்கள், எங்களுக்கு இந்தத் தேசம் சுதந்தரமாகக் கொடுக்கப்பட்டதென்று, உன் சகோதரருக்கும், உன் குடும்பத்தாருக்கும், உன் பந்து ஜனங்களுக்கும், இஸ்ரவேல் வம்சத்தார் அனைவருக்கும், எருசலேமின் குடிகள் சொல்லுகிற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னுபுத்திரனே, நீங்கள் கர்த்தரை விட்டுத் தூரமாய் போங்கள், எங்களுக்கு இந்தத் தேசம் சுதந்தரமாகக் கொடுக்கப்பட்டதென்று, உன் சகோதரருக்கும், உன் குடும்பத்தாருக்கும், உன் பந்து ஜனங்களுக்கும், இஸ்ரவேல் வம்சத்தார் அனைவருக்கும், எருசலேமின் குடிகள் சொல்லுகிற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 நான் அவர்களைத் தூரமாகப் புறஜாதிகளுக்குள்ளே துரத்தியிருந்தாலும், நான் அவர்களைத் தேசங்களிலே சிதறடித்தாலும், நான் அவர்கள் போன தேசங்களில் அவர்களுக்குக் கொஞ்ச காலத்துக்குப் பரிசுத்த ஸ்தலமாக இருப்பேன் என்று கர்த்தராகிய ஆண்டவர் உரைக்கிறார் என்று சொல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னாலும் சீயென்றிகழப்படத்தக்கதும் அருவருக்கப்படத்தக்கதுமான தங்கள் இருதயத்தின் இச்சையிலே எவர்கள் நடக்கிறார்களோ அவர்களுடைய வழியின் பலனை அவர்கள் தலைகளின்மேல் சுமரப்பண்ணுவேன் என்று கர்த்தராகிய ஆண்டவர் சொல்லுகி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 நான் அவர்களைத் தூரமாகப் புறஜாதிகளுக்குள்ளே துரத்தியிருந்தாலும், நான் அவர்களைத் தேசங்களிலே சிதறடித்தாலும், நான் அவர்கள் போன தேசங்களில் அவர்களுக்குக் கொஞ்ச காலத்துக்குப் பரிசுத்த ஸ்தலமாக இருப்பேன் என்று கர்த்தராகிய ஆண்டவர் உரைக்கிறார் என்று சொல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தலால் நான் உங்களை ஜனங்களிடதிலிருந்து சேர்த்து, நீங்கள் சிதறடிக்கப்பட்ட தேசங்களிலிருந்து உங்களைக் கூட்டிக்கொண்டு, இஸ்ரவேல் தேசத்தை உங்களுக்குக் கொடுப்பேன் என்று கர்த்தராகிய ஆண்டவர் உரைக்கிறார். என்று சொல்ல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அங்கே வந்து, அதில் சீயென்றிகழப்படத்தக்கதும் அருவருக்கப்படத்தக்கதுமாயிருக்கிறதையெல்லாம் அதிலிருந்து அகற்றுவ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் என் கட்டளைகளின்படி நடந்து, என் நியாயங்களைக் கைக்கொண்டு, அவைகளின்படி செய்ய நான் அவர்களுக்கு ஏக இருதயத்தை தந்து, அவர்கள் உள்ளத்தில் புதிய ஆவியைக்கொடுத்து, கல்லான இருதயத்தை அவர்கள் மாம்சத்திலிருந்து எடுத்துப்போட்டு, சதையான இருதயத்தை அவர்களுக்கு அருளுவ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் என் கட்டளைகளின்படி நடந்து, என் நியாயங்களைக் கைக்கொண்டு, அவைகளின்படி செய்ய நான் அவர்களுக்கு ஏக இருதயத்தை தந்து, அவர்கள் உள்ளத்தில் புதிய ஆவியைக்கொடுத்து, கல்லான இருதயத்தை அவர்கள் மாம்சத்திலிருந்து எடுத்துப்போட்டு, சதையான இருதயத்தை அவர்களுக்கு அருளுவ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னாலும் சீயென்றிகழப்படத்தக்கதும் அருவருக்கப்படத்தக்கதுமான தங்கள் இருதயத்தின் இச்சையிலே எவர்கள் நடக்கிறார்களோ அவர்களுடைய வழியின் பலனை அவர்கள் தலைகளின்மேல் சுமரப்பண்ணுவேன் என்று கர்த்தராகிய ஆண்டவர் சொல்லுகி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கேருபீன்கள் தங்கள் செட்டைகளை விரித்து எழும்பின; சக்கரங்களும் அவைகளுக்கு அருகே சென்றன; இஸ்ரவேலின் தேவனுடைய மகிமை அவைகளின்மேல் உயர இருந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கேருபீன்கள் தங்கள் செட்டைகளை விரித்து எழும்பின; சக்கரங்களும் அவைகளுக்கு அருகே சென்றன; இஸ்ரவேலின் தேவனுடைய மகிமை அவைகளின்மேல் உயர இருந்த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ுடைய மகிமை நகரத்தின் நடுவிலிருந்தெழும்பி, நகரத்துக்குக் கிழக்கே இருக்கிற மலையின்மேல் போய் நின்ற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 ஆவியானவர் என்னை எடுத்து, என்னை தேவனுடைய ஆவிக்குள்ளான தரிசனத்திலே கல்தேயாவுக்குச் சிறைப்பட்டுப்போனவர்கள் இடத்திலே கொண்டுபோய் விட்டார்; அப்பொழுது நான் கண்ட தரிசனம் என்னிலிருந்து எடுபட்டுப்போயிற்ற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53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્યાં સંદર્શન લોપ થ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અને યહોવાએ મને જે બતાવ્યું હતું તે સર્વ મેં બંદીવાનોને કહી સંભળાવ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મને પવિત્ર આત્મા ઉપાડીને મંદિરના પૂર્વ દરવાજે લઇ ગયો. આ દરવાજે મેં નગરના 25 માણસો જોયાં; મે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ની વચ્ચેં લોકોના સરદાર આઝઝુરના પુત્ર યાઅઝાન્યાને તથા બનાયાના પુત્ર પલાટયાને જો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યહોવાએ મને કહ્યું, “હે મનુષ્યના પુત્ર, આ તો તે લોકો છે, જેઓ દુષ્ટ કર્મો કરવાની યોજના ઘડનાર છ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ખા નગરમાં દુષ્ટ સલાહ આપનાર માણસો પણ એ જ છ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ેઓ એમ વિચારે છે કે, ‘આપણે થોડીવારમાં યરૂશાલેમને ફરીથી બાંધીશું, આપણું નગર લોખંડની કઢાઇ સમાન છ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ણે એમાંનું માંસ છીએ અને તે આપણને સર્વ નુકશાનમાંથી બચાવશે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માટે, હે મનુષ્યના પુત્ર, તું એમને મારી ચેતવણી સંભળાવ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્યાર બાદ યહોવાનો આત્મા મારામાં આવ્યો અને યહોવાએ મને કહ્યું; “તું તેઓને કહે: આ યહોવાના વચન છે; હ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જ્યારે તેઓ મારા નિયમોનું પાલન કરશે અને મારા બતાવેલા માર્ગ પર ચાલશે. તેઓ મારી પ્રજા થશે અને હ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ઇસ્રાએલીઓ, તમે શું કહો છો અને તમે શી યોજનાઓ ઘડો છો તે હું જાણું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મે ઘણા લોકોને મારી નાખ્યા છે અને તમારી શેરીઓ મૃતદેહોથી ભરી દીધી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ેથી હું યહોવા તમારો માલિક, તમને કહું છું કે, ‘આ નગર કઢાઇ છે એ ખરું, પણ એમાનું માંસ તમે નથી; માં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ો તમે આ શહેરમાં જે મડદાં નાખ્યાં છે તે છે; તમને તો હું એની બહાર ફેંકી દેનાર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સર્વસમર્થ યહોવા કહે છે, તમે તરવારથી ડરો છો અને હું તમને તરવારને જ સોંપનાર છું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“અને હું તમને યરૂશાલેમમાંથી દૂર લઇ જઇને વિદેશીઓને સોંપી દઇશ. અને આ રીતે હું મારો ન્યાય કરીશ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ને સજા ક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મે તમારા પોતાના દેશની હદમાં જ તરવારનો ભોગ બનશો. હું તમને સજા કરીશ, ત્યારે તમને ખબર પડશે કે હ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આ શહેર કઢાઇ બની તમારું રક્ષણ નહિ કરે, હું આ ઇસ્રાએલની હદમાં જ તમને સજા કરનાર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નો દેવ થઇશ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તમે મારી આજ્ઞાઓનું પાલન કર્યું નથી પણ તમારી આસપાસ વસતી અન્ય પ્રજાઓનું અનુકરણ કર્યું છે, એટલે ત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ાણશો કે હું યહોવા છ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હું આ ચેતવણી આપતો હતો તે દરમ્યાન ત્યાં જ બનાયાનો પુત્ર પલાટયા ઢળી પડીને મરી ગયો, હું ઊંધે મોઢ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ોંય પર પડ્યો અને મેં બૂમ પાડી, “હે યહોવા મારા માલિક, તારે બાકી રહેલા બધા ઇસ્રાએલીઓનો સંપૂર્ણ વિના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વો છ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ફરીથી યહોવાએ મને આ પ્રમાણે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“હે મનુષ્યના પુત્ર, યરૂશાલેમમાં અત્યારે જે લોકો રહે છે તે લોકો તારા વિષે અને દેશવટો ભોગવતા ત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ધા ઇસ્રાએલી જાતભાઇઓ વિષે એમ કહે છે કે, ‘એ લોકોને તો યહોવાથી દૂર કાઢવામાં આવ્યા છે; દેશ તો અ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ોંપી દેવામાં આવ્યો છે; એ અમારી મિલકત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“તેથી યહોવા અમારા માલિક કહે છે: ‘જો કે મેં તેઓને વિશ્વના વિવિધ દેશોમાં વિખેરી નાખ્યા છે છતાં 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“પરંતુ જેઓ ધૃણાજનક અપવિત્ર મૂર્તિઓની પૂજાને વળગી રહેશે, હું તેમને તેમના બધાં કૃત્યો માટે જવાબદ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 જે દેશમાં છે ત્યાં હું તેઓને માટે એક નાના પવિત્રસ્થાનરૂપ થઇ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તેઓ જે દેશોમાં વિખેરાઇ ગયા છે ત્યાંથી હું તેઓને એકઠા કરીશ અને તેઓને ફરીથી ઇસ્રાએલનું વતન આપ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જ્યારે તેઓ અહીં પાછા આવે ત્યારે તેમણે અહીંથી બધી ધૃણાજનક મૂર્તિઓને અને આચારોને હઠાવી દેવાન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હું તેમનું હૃદય પરિવર્તન કરી નાખીશ અને તેમનામાં નવો આત્મા પૂરીશ, હું તેમનામાંથી પથ્થર જેવું હૃદ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ઇને, તેમને માંસનું હૃદય આપીશ. પછી તેઓ મારા નિયમોનું પાલન કરશે અને મેં જણાવેલ માગેર્ ચાલ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ઠરાવીશ.” આ યહોવા મારા માલિકના વચ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પછી કરૂબો ઊંચે ઊડવા લાગ્યા અને પૈડાં પણ તેમની સાથે સાથે પર ગયાં. ઇસ્રાએલના દેવનો મહિમા તેઓની પ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ચ્છાદીત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પછી યહોવાનો મહિમા શહેર પરથી ખસીને પૂર્વ ભાગ તરફ આવેલા પર્વત પર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ત્યાર બાદ સંદર્શનમાં દેવના આત્માએ મને ફરીથી ઉપાડીને બાબિલમાં દેશવટો ભોગવનારાઓ વચ્ચે લાવી મૂક્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2026-08-04T02:04:35Z</dcterms:created>
  <dcterms:modified xsi:type="dcterms:W3CDTF">2026-08-04T02:04:35Z</dcterms:modified>
  <dc:title>એઝેકિયેલ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