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யிரோடிருக்கும் நாளெல்லாம்
உம்மை புகழ்ந்து பாடுவேன்
நான் உள்ளழவும் என் தேவனை
கீர்த்தனம் பண்ண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ரித்த என் தேவன் நீரே
உந்தன் அன்பை விட்டு விலகி நான் எங்கே போவேன்
எந்தன் வாழ்நாளெல்லாம் உம்மை புகழ்ந்து பாடுவேன்
கடைசி மூச்சிலும் சொல்வேன் இயேசு நல்லவர் எ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நீர் மிகவும் நல்லவர் நீர்
நல்லவர் நீர் நன்மைகள் செய்பவர்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ாழவைக்க ஒப்புக் கொடுத்தீர் உம்மையே
வாதிக்க கொடுத்தீரே திருவுடலை எனக்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பெரியதே - (4)
ஈடு இணையற்றதே
உந்தன் கிருபை பெரியதே -  (4)
கிருபையான இயேசுவே --- நல்லவர்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முழு உருவமாய் நீர் பாவமானீரே
பறிக்கபட்டீரே என்னை இணைத்திடவே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ுள் முடியை உம் சிரசினில் சுமந்தீரே
சாபமாய் தொங்கினீரே என்னை ஆசீர்வதிக்கவே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2026-09-15T09:54:54Z</dcterms:created>
  <dcterms:modified xsi:type="dcterms:W3CDTF">2026-09-15T09:54:54Z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