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உயிரோடிருக்கும் நாளெல்லாம்
உம்மை புகழ்ந்து பாடுவேன்
நான் உள்ளழவும் என் தேவனை
கீர்த்தனம் பண்ண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மரித்த என் தேவன் நீரே
உந்தன் அன்பை விட்டு விலகி நான் எங்கே போவேன்
எந்தன் வாழ்நாளெல்லாம் உம்மை புகழ்ந்து பாடுவேன்
கடைசி மூச்சிலும் சொல்வேன் இயேசு நல்லவர் என்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் நீர் மிகவும் நல்லவர் நீர்
நல்லவர் நீர் நன்மைகள் செய்பவர் ந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ாழவைக்க ஒப்புக் கொடுத்தீர் உம்மையே
வாதிக்க கொடுத்தீரே திருவுடலை எனக்காய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ு பெரியதே - (4)
ஈடு இணையற்றதே
உந்தன் கிருபை பெரியதே -  (4)
கிருபையான இயேசுவே --- நல்லவர் ந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ன் முழு உருவமாய் நீர் பாவமானீரே
பறிக்கபட்டீரே என்னை இணைத்திடவே --- உ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பமுள் முடியை உம் சிரசினில் சுமந்தீரே
சாபமாய் தொங்கினீரே என்னை ஆசீர்வதிக்கவே --- உ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2026-07-30T13:14:46Z</dcterms:created>
  <dcterms:modified xsi:type="dcterms:W3CDTF">2026-07-30T13:14:46Z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