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சாசு, பாவம், உல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ாவால் மிதித்த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ித்தடைந்தீர் வெற்ற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வென்றபடி நா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ன்றேறிப் போ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செங்கோல் செல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ண்ணோர்களோடு மண்ணு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வாழ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ருக்கும் மா உன்னத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வாசல் திற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ன தெய்வ மனித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ில் பிரதானியான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ஞர்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இறங்கி மர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2026-07-30T19:10:52Z</dcterms:created>
  <dcterms:modified xsi:type="dcterms:W3CDTF">2026-07-30T19:10:52Z</dcterms:modified>
  <dc:title>துதிப் பாடல்கள் : 854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