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வருகிறார்; அவருடைய கோபத்தின் ஆயுதங்களும், தேசத்தையெல்லாம் அழிக்க, வானங்கவிழ்ந்த கடையாந்தர தேசத்திலிருந்து வரு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லறுங்கள், கர்த்தரின் நாள் சமீபமாயிருக்கிறது, அது சர்வவல்லவரிடத்திலிருந்து மகா சங்காரமாய் வர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எல்லாக் கைகளும் நெகிழ்ந்து, எல்லா மனுஷரின் இருதயமும் கரைந்து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கிலடைவார்கள்; வேதனைகளும் வாதைகளும் அவர்களைப் பிடிக்கும்; பிள்ளைபெறுகிறவளைப்போல வேதனைப்படுவார்கள்; ஒருவரையொருவர் பிரமித்துப்பார்ப்பார்கள்; அவர்கள் முகங்கள் நெருப்பான முகங்கள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திகிலடைவார்கள்; வேதனைகளும் வாதைகளும் அவர்களைப் பிடிக்கும்; பிள்ளைபெறுகிறவளைப்போல வேதனைப்படுவார்கள்; ஒருவரையொருவர் பிரமித்துப்பார்ப்பார்கள்; அவர்கள் முகங்கள் நெருப்பான முகங்களாயிருக்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தேசத்தைப் பாழாக்கி, அதின் பாவிகளை அதிலிருந்து அழிப்பதற்காகக் கர்த்தருடைய நாள் கடூரமும், மூர்க்கமும், உக்கிரகோபமுமாய் வரு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தேசத்தைப் பாழாக்கி, அதின் பாவிகளை அதிலிருந்து அழிப்பதற்காகக் கர்த்தருடைய நாள் கடூரமும், மூர்க்கமும், உக்கிரகோபமுமாய் வரு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னத்தின் நட்சத்திரங்களும் ராசிகளும் ஒளி கொடாதிருக்கும்; சூரியன் உதிக்கையில் இருண்டுபோம்; சந்திரன் ஒளி கொடாதிருக்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னத்தின் நட்சத்திரங்களும் ராசிகளும் ஒளி கொடாதிருக்கும்; சூரியன் உதிக்கையில் இருண்டுபோம்; சந்திரன் ஒளி கொடாதி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வத்தினிமித்தம் உலகத்தையும், அக்கிரமத்தினிமித்தம் துன்மார்க்கரையும் நான் தண்டித்து, அகங்காரரின் பெருமையை ஒழியப்பண்ணி, கொடியரின் இடும்பைத் தாழ்த்த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மோத்சின் குமாரனாகிய ஏசாயா பாபிலோன்மேல் வரக்கண்ட பார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வத்தினிமித்தம் உலகத்தையும், அக்கிரமத்தினிமித்தம் துன்மார்க்கரையும் நான் தண்டித்து, அகங்காரரின் பெருமையை ஒழியப்பண்ணி, கொடியரின் இடும்பைத் தாழ்த்த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ுருஷனைப் பசும்பொன்னிலும், மனுஷனை ஓப்பீரின் தங்கத்திலும் அபூருவமாக்க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ினிமித்தம் சேனைகளின் கர்த்தருடைய உக்கிரத்தினால் அவருடைய கடுங்கோபத்தின் நாளிலே பூமி தன்னிடத்தைவிட்டு நீங்கும்படி வானத்தை அதிரப்பண்ண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ினிமித்தம் சேனைகளின் கர்த்தருடைய உக்கிரத்தினால் அவருடைய கடுங்கோபத்தின் நாளிலே பூமி தன்னிடத்தைவிட்டு நீங்கும்படி வானத்தை அதிரப்பண்ண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ுரத்தப்பட்ட வெளிமானைப்போலும், யாரும் சேர்க்காத ஆட்டைப்போலும் இருப்பார்கள்; அவரவர் தங்கள் ஜனத்தண்டைக்குப் போக முகத்தைத் திருப்பி, அவரவர் தங்கள் தேசத்துக்கு ஓடிப்போ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ுரத்தப்பட்ட வெளிமானைப்போலும், யாரும் சேர்க்காத ஆட்டைப்போலும் இருப்பார்கள்; அவரவர் தங்கள் ஜனத்தண்டைக்குப் போக முகத்தைத் திருப்பி, அவரவர் தங்கள் தேசத்துக்கு ஓடிப்போ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கப்பட்டவனெவனும் குத்துண்டு, அவர்களைச் சேர்ந்திருந்தவனெவனும் பட்டயத்தால் விழு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ுழந்தைகள் அவர்கள் கண்களுக்கு முன்பாக மோதியடிக்கப்படும்; அவர்கள் வீடுகள் கொள்ளையிடப்படும்; அவர்கள் மனைவிகள் அவமானப்பட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ுழந்தைகள் அவர்கள் கண்களுக்கு முன்பாக மோதியடிக்கப்படும்; அவர்கள் வீடுகள் கொள்ளையிடப்படும்; அவர்கள் மனைவிகள் அவமானப்பட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அவர்களுக்கு விரோதமாய் மேதியரை எழுப்புவேன்; அவர்கள் வெள்ளியை மதியாமலும், பொன்னின்மேல் பிரியப்படாமல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யர்ந்த பர்வதத்தின்மேல் கொடியேற்றுங்கள்; உரத்த சத்தமிட்டு ஜனங்களை வரவழையுங்கள்; அவர்கள் பிரபுக்களின் வாசல்களுக்குள் பிரவேசிப்பதற்குச் சைகை காட்ட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நான் அவர்களுக்கு விரோதமாய் மேதியரை எழுப்புவேன்; அவர்கள் வெள்ளியை மதியாமலும், பொன்னின்மேல் பிரியப்படாமல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ல்லுகளால் இளைஞரைச் சிதைத்துவிடுவார்கள்; கர்ப்பக்கனியின்மேல் அவர்கள் இரங்குவதில்லை; அவர்கள் கண் பிள்ளைகளைத் தப்பவிடுவதும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ல்லுகளால் இளைஞரைச் சிதைத்துவிடுவார்கள்; கர்ப்பக்கனியின்மேல் அவர்கள் இரங்குவதில்லை; அவர்கள் கண் பிள்ளைகளைத் தப்பவிடுவதும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்யங்களுக்குள் அலங்காரமும் கல்தேயருடைய பிரதான மகிமையுமாகிய பாபிலோனானது தேவனால் சோதோமும் கொமோராவும் கவிழ்க்கப்பட்டதுபோல கவிழ்க்கப்ப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ஜ்யங்களுக்குள் அலங்காரமும் கல்தேயருடைய பிரதான மகிமையுமாகிய பாபிலோனானது தேவனால் சோதோமும் கொமோராவும் கவிழ்க்கப்பட்டதுபோல கவிழ்க்கப்ப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ி ஒருபோதும் அதில் ஒருவரும் குடியேறுவதுமில்லை, தலைமுறைதோறும் அதில் ஒருவரும் தங்கித் தரிப்பதுமில்லை; அங்கே அரபியன் கூடாரம்போடுவதுமில்லை; அங்கே மேய்ப்பர் மந்தையை மறிப்பதும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னி ஒருபோதும் அதில் ஒருவரும் குடியேறுவதுமில்லை, தலைமுறைதோறும் அதில் ஒருவரும் தங்கித் தரிப்பதுமில்லை; அங்கே அரபியன் கூடாரம்போடுவதுமில்லை; அங்கே மேய்ப்பர் மந்தையை மறிப்பதும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ாட்டுமிருகங்கள் அங்கே படுத்துக்கொள்ளும்; ஊளையிடும் பிராணிகள் அவர்கள் வீடுகளை நிரப்பும், கோட்டான்கள் அங்கே குடிகொள்ளும்; காட்டாடு அங்கே துள்ள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ாட்டுமிருகங்கள் அங்கே படுத்துக்கொள்ளும்; ஊளையிடும் பிராணிகள் அவர்கள் வீடுகளை நிரப்பும், கோட்டான்கள் அங்கே குடிகொள்ளும்; காட்டாடு அங்கே துள்ள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ாழான மாளிகைகளில் ஓரிகள் ஊளையிடும்; வலுசர்ப்பங்கள் அவர்கள் செல்விக்கையான அரமனைகளில் ஏகமாய்க் கூடும்; அதின்காலம் சீக்கிரம் வரும், அதின் நாட்கள் நீடித்திராது என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யர்ந்த பர்வதத்தின்மேல் கொடியேற்றுங்கள்; உரத்த சத்தமிட்டு ஜனங்களை வரவழையுங்கள்; அவர்கள் பிரபுக்களின் வாசல்களுக்குள் பிரவேசிப்பதற்குச் சைகை காட்ட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ாழான மாளிகைகளில் ஓரிகள் ஊளையிடும்; வலுசர்ப்பங்கள் அவர்கள் செல்விக்கையான அரமனைகளில் ஏகமாய்க் கூடும்; அதின்காலம் சீக்கிரம் வரும், அதின் நாட்கள் நீடித்திராது என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ரிசுத்தமாக்கி அவர்களுக்கு கட்டளை கொடுத்தேன்; என் கோபத்தை நிறைவேற்ற என் பராக்கிரமசாலிகளை அழைத்தும் இருக்கிறேன்; அவர்கள் என் மகத்துவத்தினாலே களிகூருகிறவர்கள் என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ரிசுத்தமாக்கி அவர்களுக்கு கட்டளை கொடுத்தேன்; என் கோபத்தை நிறைவேற்ற என் பராக்கிரமசாலிகளை அழைத்தும் இருக்கிறேன்; அவர்கள் என் மகத்துவத்தினாலே களிகூருகிறவர்கள் என்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ளான ஜனங்களின் சத்தத்துக்கொத்த வெகு கூட்டத்தின் இரைச்சலும், கூட்டப்பட்ட ஜாதிகளுடைய ராஜ்யங்களின் அமளியான இரைச்சலும் மலைகளில் கேட்கப்படுகிறது; சேனைகளின் கர்த்தர் யுத்தராணுவத்தை இலக்கம்பார்க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ிரளான ஜனங்களின் சத்தத்துக்கொத்த வெகு கூட்டத்தின் இரைச்சலும், கூட்டப்பட்ட ஜாதிகளுடைய ராஜ்யங்களின் அமளியான இரைச்சலும் மலைகளில் கேட்கப்படுகிறது; சேனைகளின் கர்த்தர் யுத்தராணுவத்தை இலக்கம்பார்க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வருகிறார்; அவருடைய கோபத்தின் ஆயுதங்களும், தேசத்தையெல்லாம் அழிக்க, வானங்கவிழ்ந்த கடையாந்தர தேசத்திலிருந்து வர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ಳುಮಾಡುವದಕ್ಕಾಗಿ ಬರ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ೀವು ಗೋಳಾ ಡಿರಿ, ಕರ್ತನ ದಿನವು ಸವಿಾಪವಾಯಿತು; ಅದು ಸರ್ವಶಕ್ತನಿಂದ ನಾಶನದಂತೆ ಬ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 ಕಾರಣ ಎಲ್ಲಾ ಕೈಗಳು ಜೋಲು ಬೀಳುವವು ಪ್ರತಿ ಯೊಬ್ಬನ ಹೃದಯವು ಕರ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ರು ಭಯ ಪಡುವರು; ನೋವು ಮತ್ತು ಬೇನೆಗಳು ಅವರನ್ನು ಆವರಿಸಿಕೊಳ್ಳುವವು; ಹೆರುವ ಹೆಂಗಸಿನಂತೆ ಸಂಕಟ ಪಡುವರು;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ಬ್ಬರಿಗೊಬ್ಬರು ಭ್ರಮೆಪಡು ವರು; ಅವರ ಮುಖಗಳು ಜ್ವಾಲೆಯಂತಿರ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ಗೋ, ಕರ್ತನ ದಿನವು ಬರುತ್ತದೆ, ಭೂಮಿಯನ್ನು ಹಾಳುಮಾಡುವದಕ್ಕೂ ಅಲ್ಲಿಂದ ಪಾಪಿಗಳನ್ನು ನಿರ್ಮೂಲಮಾಡುವದಕ್ಕೂ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ೋಪೋದ್ರೇಕ ದಿಂದಲೂ ತೀಕ್ಷ್ಣ ರೋಷದಿಂದಲೂ ಕ್ರೂರವಾಗಿರು 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ಕಾಶದ ನಕ್ಷತ್ರಗಳು ಅದರ ರಾಶಿಗಳು ತಮ್ಮ ಬೆಳಕನ್ನು ಕೊಡುವುದಿಲ್ಲ; ಸೂರ್ಯನು ಮೂಡಿ ಹೋಗುತ್ತಿರುವಾಗಲ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ತ್ತಲಾಗುವನು. ಚಂದ್ರನು ತನ್ನ ಬೆಳಕನ್ನು ಕೊಡ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ರ ಕೆಟ್ಟವುಗಳಿಗೋಸ್ಕರವೂ ದುಷ್ಟರ ಅಪ ರಾಧಗಳಿಗೋಸ್ಕರವೂ ನಾನು ಲೋಕವನ್ನು ಶಿಕ್ಷಿಸು ವೆನು; ಗರ್ವಿಷ್ಟ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ಮೋಚನ ಮಗನಾದ ಯೆಶಾಯನಿಗೆ ಬಾಬೆಲಿನ ವಿಷಯವಾಗಿ ಕಂಡುಬಂದ ದೈವೋಕ್ತ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ಹಂಕಾರವನ್ನು ನಿಲ್ಲಿಸಿಬಿಡುವೆನು, ಭಯಂಕರವಾದ ಹೆಮ್ಮೆಯನ್ನು ತಗ್ಗ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ಾನು ಮನುಷ್ಯನನ್ನು ಚೊಕ್ಕ ಬಂಗಾರಕ್ಕಿಂತಲೂ ಇಲ್ಲವೆ ಒಫೀರಿನ ಬಂಗಾರಕ್ಕಿಂತಲೂ ಅಮೂಲ್ಯನನ್ನಾಗಿ 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ದರಿಂದ ಸೈನ್ಯಗಳ ಕರ್ತನ ಉಗ್ರದಲ್ಲಿಯೂ ಆತನ ಕೋಪೋದ್ರೇಕದ ದಿನ ದಲ್ಲಿಯೂ ನಾನು ಆಕಾಶಗಳನ್ನು ನಡುಗಿಸುವೆನ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ೂಮಿಯನ್ನು ಅದರ ಸ್ಥಳದಿಂದ ತೆಗೆದುಬಿ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ದು ಅಟ್ಟಿದ ಜಿಂಕೆಯಂತೆಯೂ ಯಾರೂ ಕೂಡಿ ಸದ ಕುರಿಗಳಂತೆಯೂ ಇರುವದು. ಅವರಲ್ಲಿ ಪ್ರತಿಯೊ ಬ್ಬನೂ ತನ್ನ ಜನರ ಕಡ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ಿಕೊಳ್ಳುವನು ಪ್ರತಿಯೊ ಬ್ಬನೂ ತನ್ನ ಸ್ವದೇಶಕ್ಕೆ ಓಡಿಹೋಗ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ಸಿಕ್ಕಿದ ಪ್ರತಿಯೊಬ್ಬನೂ ಇರಿಯಲ್ಪಡುವನು; ಅವರೊಂದಿಗೆ ಸೇರಿಕೊಂಡ ಪ್ರತಿಯೊಬ್ಬನೂ ಕತ್ತಿಯಿಂದ ಬೀಳು 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ವರ ಮಕ್ಕಳೂ ಅವರ ಕಣ್ಣೆದುರಿಗೆ ತುಂಡು ತುಂಡಾಗುವಂತೆ ಅಪ್ಪಳಿಸಲ್ಪಡುವರು; ಅವರ ಮನೆ ಗಳು ಸೂರೆಯಾಗುವವು;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ತ್ನಿಯರು ಕೆಡಿ ಸಲ್ಪಡ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ಗೋ, ಬೆಳ್ಳಿಯನ್ನು ಲಕ್ಷಿಸದೆ ಬಂಗಾರದಲ್ಲಿ ಆನಂದಿಸದೆ ಇರುವ ಮೇದ್ಯರನ್ನು ಅವರಿಗೆ ವಿರೋಧ ವಾಗಿ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ರು(ಶತ್ರುಗಳು) ಬಂದು ಘನವಂತ ದ್ವಾರಗಳೊಳಗೆ ಹೋಗುವಂತೆ ಎತ್ತರವಾದ ಪರ್ವತದ ಮೇಲೆ ನೀವು ಧ್ವಜವನ್ನೆತ್ತಿ ಅವ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ಬ್ಬ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 ಬಿಲ್ಲುಗಳು ಸಹ ಯುವಕರನ್ನು ಹೊಡೆದು ತುಂಡುತುಂಡು ಮಾಡುವವು; ಇವರು ಗರ್ಭಫಲವನ್ನು ಕರುಣಿಸರು, ಇವರ ಕಣ್ಣು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ಕಳನ್ನೂ ಉಳಿಸ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ರಾಜ್ಯಗಳ ಘನತೆಯೂ ಕಸ್ದೀಯರ ಶ್ರೇಷ್ಠವಾದ ಸೌಂದರ್ಯವೂ ಆದ ಬಾಬೆಲಿಗೆ ದೇವರು ಸೊದೋ ಮ್‌ ಗೊಮೋರಗಳನ್ನು ಕೆಡವಿಬಿಟ್ಟ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ನ್ನು ಸಹ ಕೆಡವಿಬಿಡ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ದು ಎಂದಿಗೂ ನಿವಾಸ ಸ್ಥಳ ವಾಗದು, ಇಲ್ಲವೆ ತಲತಲಾಂತರಕ್ಕೂ ಅಲ್ಲಿ ಯಾರೂ ವಾಸಿಸರು; ಇಲ್ಲವೆ ಯಾವ ಅರಬಿಯನೂ ಗುಡ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ನು; ಅಥವಾ ಕುರುಬರು ಮಂದೆಯನ್ನು ತಂಗಿಸ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ದರೆ ಮರುಭೂಮಿಯ ಕಾಡುಮೃಗಗಳು ಅಲ್ಲಿ ಮಲಗುವವು; ಅವರ ಮನೆಗಳು ವ್ಯೆಥೆಯಿಂದ ತುಂಬಿರುವವು; ಅಲ್ಲಿ ಗೂಬೆ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ಿಸುವವು, ದೆವ್ವಗಳು ಕುಣಿದಾಡ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ವರ ಹಾಳಾದ ಮನೆಗಳಲ್ಲಿ ದ್ವೀಪಗಳ ಕಾಡುಮೃಗಗಳು ಕೂಗುವವು; ಅವರ ಮೆಚ್ಚಿಕೆಯಾದ ಅರಮನೆಗಳಲ್ಲಿ ಸರ್ಪಗಳು ವಾಸಿಸುವವ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ಶಬ್ದವನ್ನು ಕೇಳಿಸುವಂತೆ ಜೋರಾಗಿ ಕೂಗಿ ಕರೆಯ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ಳ ಕಾಲವು ಸವಿಾಪಿಸಿತು, ಇನ್ನು ಅವಳ ದಿನಗಳು ಮುಂದುವರಿಯ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ಾನು ನನ್ನ ಪರಿಶುದ್ಧರಿಗೆ ಆಜ್ಞಾಪಿಸಿ ನನ್ನ ಮಹಿಮೆಯಲ್ಲಿ ಉಲ್ಲಾಸಿಸುವವರನ್ನೂ ಶೂರರನ್ನೂ ನನ್ನ ಕೋಪ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ದ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ಬಹು ಸಮೂಹವು ಇದ್ದಂತೆ ಗದ್ದಲವು ಬೆಟ್ಟಗಳಲ್ಲಿ ಕೇಳಿಬರುತ್ತದೆ; ಒಟ್ಟಿಗೆ ಕೂಡಿಕೊಂಡ ರಾಜ್ಯ ಜನಾಂಗ ಗಳ ಆರ್ಭಟ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ೈನ್ಯಗಳ ಕರ್ತನು ಯುದ್ಧಕ್ಕೆ ಸೈನ್ಯವನ್ನು ಸಿದ್ಧಮಾಡ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ಕರ್ತನೂ ಆತನ ರೋಷಕ್ಕೆ ಆಯುಧಗಳಾದವರೂ ದೂರ ದೇಶದಿಂದ, ಅಂದರೆ ಆಕಾಶಮಂಡಲದ ಕಟ್ಟಕಡೆಯಿಂದ ದೇಶವನ್ನ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2026-07-25T12:44:59Z</dcterms:created>
  <dcterms:modified xsi:type="dcterms:W3CDTF">2026-07-25T12:44:59Z</dcterms:modified>
  <dc:title>ஏசாயா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