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presProps" Target="presProps.xml"/>
  <Relationship Id="rId44" Type="http://schemas.openxmlformats.org/officeDocument/2006/relationships/viewProps" Target="viewProps.xml"/>
  <Relationship Id="rId4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வருகிறார்; அவருடைய கோபத்தின் ஆயுதங்களும், தேசத்தையெல்லாம் அழிக்க, வானங்கவிழ்ந்த கடையாந்தர தேசத்திலிருந்து வருகிற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றுங்கள், கர்த்தரின் நாள் சமீபமாயிருக்கிறது, அது சர்வவல்லவரிடத்திலிருந்து மகா சங்காரமாய் வர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எல்லாக் கைகளும் நெகிழ்ந்து, எல்லா மனுஷரின் இருதயமும் கரைந்துப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ிகிலடைவார்கள்; வேதனைகளும் வாதைகளும் அவர்களைப் பிடிக்கும்; பிள்ளைபெறுகிறவளைப்போல வேதனைப்படுவார்கள்; ஒருவரையொருவர் பிரமித்துப்பார்ப்பார்கள்; அவர்கள் முகங்கள் நெருப்பான முகங்களாயிருக்க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திகிலடைவார்கள்; வேதனைகளும் வாதைகளும் அவர்களைப் பிடிக்கும்; பிள்ளைபெறுகிறவளைப்போல வேதனைப்படுவார்கள்; ஒருவரையொருவர் பிரமித்துப்பார்ப்பார்கள்; அவர்கள் முகங்கள் நெருப்பான முகங்களாயிருக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தேசத்தைப் பாழாக்கி, அதின் பாவிகளை அதிலிருந்து அழிப்பதற்காகக் கர்த்தருடைய நாள் கடூரமும், மூர்க்கமும், உக்கிரகோபமுமாய் வர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தோ, தேசத்தைப் பாழாக்கி, அதின் பாவிகளை அதிலிருந்து அழிப்பதற்காகக் கர்த்தருடைய நாள் கடூரமும், மூர்க்கமும், உக்கிரகோபமுமாய் வருகிற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த்தின் நட்சத்திரங்களும் ராசிகளும் ஒளி கொடாதிருக்கும்; சூரியன் உதிக்கையில் இருண்டுபோம்; சந்திரன் ஒளி கொடாதிருக்க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வானத்தின் நட்சத்திரங்களும் ராசிகளும் ஒளி கொடாதிருக்கும்; சூரியன் உதிக்கையில் இருண்டுபோம்; சந்திரன் ஒளி கொடாதிருக்க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த்தினிமித்தம் உலகத்தையும், அக்கிரமத்தினிமித்தம் துன்மார்க்கரையும் நான் தண்டித்து, அகங்காரரின் பெருமையை ஒழியப்பண்ணி, கொடியரின் இடும்பைத் தாழ்த்துவ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மோத்சின் குமாரனாகிய ஏசாயா பாபிலோன்மேல் வரக்கண்ட பாரம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ாவத்தினிமித்தம் உலகத்தையும், அக்கிரமத்தினிமித்தம் துன்மார்க்கரையும் நான் தண்டித்து, அகங்காரரின் பெருமையை ஒழியப்பண்ணி, கொடியரின் இடும்பைத் தாழ்த்துவ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ுருஷனைப் பசும்பொன்னிலும், மனுஷனை ஓப்பீரின் தங்கத்திலும் அபூருவமாக்குவ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சேனைகளின் கர்த்தருடைய உக்கிரத்தினால் அவருடைய கடுங்கோபத்தின் நாளிலே பூமி தன்னிடத்தைவிட்டு நீங்கும்படி வானத்தை அதிரப்பண்ணுவ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தினிமித்தம் சேனைகளின் கர்த்தருடைய உக்கிரத்தினால் அவருடைய கடுங்கோபத்தின் நாளிலே பூமி தன்னிடத்தைவிட்டு நீங்கும்படி வானத்தை அதிரப்பண்ணுவ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த்தப்பட்ட வெளிமானைப்போலும், யாரும் சேர்க்காத ஆட்டைப்போலும் இருப்பார்கள்; அவரவர் தங்கள் ஜனத்தண்டைக்குப் போக முகத்தைத் திருப்பி, அவரவர் தங்கள் தேசத்துக்கு ஓடிப்போவ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ுரத்தப்பட்ட வெளிமானைப்போலும், யாரும் சேர்க்காத ஆட்டைப்போலும் இருப்பார்கள்; அவரவர் தங்கள் ஜனத்தண்டைக்குப் போக முகத்தைத் திருப்பி, அவரவர் தங்கள் தேசத்துக்கு ஓடிப்போவ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கப்பட்டவனெவனும் குத்துண்டு, அவர்களைச் சேர்ந்திருந்தவனெவனும் பட்டயத்தால் விழுவ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ழந்தைகள் அவர்கள் கண்களுக்கு முன்பாக மோதியடிக்கப்படும்; அவர்கள் வீடுகள் கொள்ளையிடப்படும்; அவர்கள் மனைவிகள் அவமானப்படுவ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ர்கள் குழந்தைகள் அவர்கள் கண்களுக்கு முன்பாக மோதியடிக்கப்படும்; அவர்கள் வீடுகள் கொள்ளையிடப்படும்; அவர்கள் மனைவிகள் அவமானப்படுவ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அவர்களுக்கு விரோதமாய் மேதியரை எழுப்புவேன்; அவர்கள் வெள்ளியை மதியாமலும், பொன்னின்மேல் பிரியப்படாமலும்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பர்வதத்தின்மேல் கொடியேற்றுங்கள்; உரத்த சத்தமிட்டு ஜனங்களை வரவழையுங்கள்; அவர்கள் பிரபுக்களின் வாசல்களுக்குள் பிரவேசிப்பதற்குச் சைகை காட்ட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நான் அவர்களுக்கு விரோதமாய் மேதியரை எழுப்புவேன்; அவர்கள் வெள்ளியை மதியாமலும், பொன்னின்மேல் பிரியப்படாமலும்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ல்லுகளால் இளைஞரைச் சிதைத்துவிடுவார்கள்; கர்ப்பக்கனியின்மேல் அவர்கள் இரங்குவதில்லை; அவர்கள் கண் பிள்ளைகளைத் தப்பவிடுவதுமில்லை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வில்லுகளால் இளைஞரைச் சிதைத்துவிடுவார்கள்; கர்ப்பக்கனியின்மேல் அவர்கள் இரங்குவதில்லை; அவர்கள் கண் பிள்ளைகளைத் தப்பவிடுவதுமில்லை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்யங்களுக்குள் அலங்காரமும் கல்தேயருடைய பிரதான மகிமையுமாகிய பாபிலோனானது தேவனால் சோதோமும் கொமோராவும் கவிழ்க்கப்பட்டதுபோல கவிழ்க்கப்பட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்யங்களுக்குள் அலங்காரமும் கல்தேயருடைய பிரதான மகிமையுமாகிய பாபிலோனானது தேவனால் சோதோமும் கொமோராவும் கவிழ்க்கப்பட்டதுபோல கவிழ்க்கப்பட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ி ஒருபோதும் அதில் ஒருவரும் குடியேறுவதுமில்லை, தலைமுறைதோறும் அதில் ஒருவரும் தங்கித் தரிப்பதுமில்லை; அங்கே அரபியன் கூடாரம்போடுவதுமில்லை; அங்கே மேய்ப்பர் மந்தையை மறிப்பதுமில்லை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னி ஒருபோதும் அதில் ஒருவரும் குடியேறுவதுமில்லை, தலைமுறைதோறும் அதில் ஒருவரும் தங்கித் தரிப்பதுமில்லை; அங்கே அரபியன் கூடாரம்போடுவதுமில்லை; அங்கே மேய்ப்பர் மந்தையை மறிப்பதும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ட்டுமிருகங்கள் அங்கே படுத்துக்கொள்ளும்; ஊளையிடும் பிராணிகள் அவர்கள் வீடுகளை நிரப்பும், கோட்டான்கள் அங்கே குடிகொள்ளும்; காட்டாடு அங்கே துள்ள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ட்டுமிருகங்கள் அங்கே படுத்துக்கொள்ளும்; ஊளையிடும் பிராணிகள் அவர்கள் வீடுகளை நிரப்பும், கோட்டான்கள் அங்கே குடிகொள்ளும்; காட்டாடு அங்கே துள்ள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ாழான மாளிகைகளில் ஓரிகள் ஊளையிடும்; வலுசர்ப்பங்கள் அவர்கள் செல்விக்கையான அரமனைகளில் ஏகமாய்க் கூடும்; அதின்காலம் சீக்கிரம் வரும், அதின் நாட்கள் நீடித்திராது என்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பர்வதத்தின்மேல் கொடியேற்றுங்கள்; உரத்த சத்தமிட்டு ஜனங்களை வரவழையுங்கள்; அவர்கள் பிரபுக்களின் வாசல்களுக்குள் பிரவேசிப்பதற்குச் சைகை காட்ட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ர்கள் பாழான மாளிகைகளில் ஓரிகள் ஊளையிடும்; வலுசர்ப்பங்கள் அவர்கள் செல்விக்கையான அரமனைகளில் ஏகமாய்க் கூடும்; அதின்காலம் சீக்கிரம் வரும், அதின் நாட்கள் நீடித்திராது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ரிசுத்தமாக்கி அவர்களுக்கு கட்டளை கொடுத்தேன்; என் கோபத்தை நிறைவேற்ற என் பராக்கிரமசாலிகளை அழைத்தும் இருக்கிறேன்; அவர்கள் என் மகத்துவத்தினாலே களிகூருகிறவர்கள் என்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ரிசுத்தமாக்கி அவர்களுக்கு கட்டளை கொடுத்தேன்; என் கோபத்தை நிறைவேற்ற என் பராக்கிரமசாலிகளை அழைத்தும் இருக்கிறேன்; அவர்கள் என் மகத்துவத்தினாலே களிகூருகிறவர்கள் என்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ஜனங்களின் சத்தத்துக்கொத்த வெகு கூட்டத்தின் இரைச்சலும், கூட்டப்பட்ட ஜாதிகளுடைய ராஜ்யங்களின் அமளியான இரைச்சலும் மலைகளில் கேட்கப்படுகிறது; சேனைகளின் கர்த்தர் யுத்தராணுவத்தை இலக்கம்பார்க்கி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ிரளான ஜனங்களின் சத்தத்துக்கொத்த வெகு கூட்டத்தின் இரைச்சலும், கூட்டப்பட்ட ஜாதிகளுடைய ராஜ்யங்களின் அமளியான இரைச்சலும் மலைகளில் கேட்கப்படுகிறது; சேனைகளின் கர்த்தர் யுத்தராணுவத்தை இலக்கம்பார்க்கிற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ர்த்தர் வருகிறார்; அவருடைய கோபத்தின் ஆயுதங்களும், தேசத்தையெல்லாம் அழிக்க, வானங்கவிழ்ந்த கடையாந்தர தேசத்திலிருந்து வரு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ಳುಮಾಡುವದಕ್ಕಾಗಿ ಬರುತ್ತಾರ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ೀವು ಗೋಳಾ ಡಿರಿ, ಕರ್ತನ ದಿನವು ಸವಿಾಪವಾಯಿತು; ಅದು ಸರ್ವಶಕ್ತನಿಂದ ನಾಶನದಂತೆ ಬರ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ಆದ ಕಾರಣ ಎಲ್ಲಾ ಕೈಗಳು ಜೋಲು ಬೀಳುವವು ಪ್ರತಿ ಯೊಬ್ಬನ ಹೃದಯವು ಕರಗು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ಅವರು ಭಯ ಪಡುವರು; ನೋವು ಮತ್ತು ಬೇನೆಗಳು ಅವರನ್ನು ಆವರಿಸಿಕೊಳ್ಳುವವು; ಹೆರುವ ಹೆಂಗಸಿನಂತೆ ಸಂಕಟ ಪಡುವರು; ಅವರ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ಒಬ್ಬರಿಗೊಬ್ಬರು ಭ್ರಮೆಪಡು ವರು; ಅವರ ಮುಖಗಳು ಜ್ವಾಲೆಯಂತಿರ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ಇಗೋ, ಕರ್ತನ ದಿನವು ಬರುತ್ತದೆ, ಭೂಮಿಯನ್ನು ಹಾಳುಮಾಡುವದಕ್ಕೂ ಅಲ್ಲಿಂದ ಪಾಪಿಗಳನ್ನು ನಿರ್ಮೂಲಮಾಡುವದಕ್ಕೂ ಅದ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ೋಪೋದ್ರೇಕ ದಿಂದಲೂ ತೀಕ್ಷ್ಣ ರೋಷದಿಂದಲೂ ಕ್ರೂರವಾಗಿರು ವದ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ಕಾಶದ ನಕ್ಷತ್ರಗಳು ಅದರ ರಾಶಿಗಳು ತಮ್ಮ ಬೆಳಕನ್ನು ಕೊಡುವುದಿಲ್ಲ; ಸೂರ್ಯನು ಮೂಡಿ ಹೋಗುತ್ತಿರುವಾಗಲ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ತ್ತಲಾಗುವನು. ಚಂದ್ರನು ತನ್ನ ಬೆಳಕನ್ನು ಕೊಡ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ವರ ಕೆಟ್ಟವುಗಳಿಗೋಸ್ಕರವೂ ದುಷ್ಟರ ಅಪ ರಾಧಗಳಿಗೋಸ್ಕರವೂ ನಾನು ಲೋಕವನ್ನು ಶಿಕ್ಷಿಸು ವೆನು; ಗರ್ವಿಷ್ಟ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ಆಮೋಚನ ಮಗನಾದ ಯೆಶಾಯನಿಗೆ ಬಾಬೆಲಿನ ವಿಷಯವಾಗಿ ಕಂಡುಬಂದ ದೈವೋಕ್ತ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ಹಂಕಾರವನ್ನು ನಿಲ್ಲಿಸಿಬಿಡುವೆನು, ಭಯಂಕರವಾದ ಹೆಮ್ಮೆಯನ್ನು ತಗ್ಗ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ನಾನು ಮನುಷ್ಯನನ್ನು ಚೊಕ್ಕ ಬಂಗಾರಕ್ಕಿಂತಲೂ ಇಲ್ಲವೆ ಒಫೀರಿನ ಬಂಗಾರಕ್ಕಿಂತಲೂ ಅಮೂಲ್ಯನನ್ನಾಗಿ ಮಾ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ಆದದರಿಂದ ಸೈನ್ಯಗಳ ಕರ್ತನ ಉಗ್ರದಲ್ಲಿಯೂ ಆತನ ಕೋಪೋದ್ರೇಕದ ದಿನ ದಲ್ಲಿಯೂ ನಾನು ಆಕಾಶಗಳನ್ನು ನಡುಗಿಸುವೆನ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ೂಮಿಯನ್ನು ಅದರ ಸ್ಥಳದಿಂದ ತೆಗೆದುಬಿಡ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ಅದು ಅಟ್ಟಿದ ಜಿಂಕೆಯಂತೆಯೂ ಯಾರೂ ಕೂಡಿ ಸದ ಕುರಿಗಳಂತೆಯೂ ಇರುವದು. ಅವರಲ್ಲಿ ಪ್ರತಿಯೊ ಬ್ಬನೂ ತನ್ನ ಜನರ ಕಡೆ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ರುಗಿಕೊಳ್ಳುವನು ಪ್ರತಿಯೊ ಬ್ಬನೂ ತನ್ನ ಸ್ವದೇಶಕ್ಕೆ ಓಡಿಹೋಗ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ಸಿಕ್ಕಿದ ಪ್ರತಿಯೊಬ್ಬನೂ ಇರಿಯಲ್ಪಡುವನು; ಅವರೊಂದಿಗೆ ಸೇರಿಕೊಂಡ ಪ್ರತಿಯೊಬ್ಬನೂ ಕತ್ತಿಯಿಂದ ಬೀಳು 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ಅವರ ಮಕ್ಕಳೂ ಅವರ ಕಣ್ಣೆದುರಿಗೆ ತುಂಡು ತುಂಡಾಗುವಂತೆ ಅಪ್ಪಳಿಸಲ್ಪಡುವರು; ಅವರ ಮನೆ ಗಳು ಸೂರೆಯಾಗುವವು; ಅವ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ತ್ನಿಯರು ಕೆಡಿ ಸಲ್ಪಡುವ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ಇಗೋ, ಬೆಳ್ಳಿಯನ್ನು ಲಕ್ಷಿಸದೆ ಬಂಗಾರದಲ್ಲಿ ಆನಂದಿಸದೆ ಇರುವ ಮೇದ್ಯರನ್ನು ಅವರಿಗೆ ವಿರೋಧ ವಾಗಿ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ಅವರು(ಶತ್ರುಗಳು) ಬಂದು ಘನವಂತ ದ್ವಾರಗಳೊಳಗೆ ಹೋಗುವಂತೆ ಎತ್ತರವಾದ ಪರ್ವತದ ಮೇಲೆ ನೀವು ಧ್ವಜವನ್ನೆತ್ತಿ ಅವರಿ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ಎಬ್ಬ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ಅವರ ಬಿಲ್ಲುಗಳು ಸಹ ಯುವಕರನ್ನು ಹೊಡೆದು ತುಂಡುತುಂಡು ಮಾಡುವವು; ಇವರು ಗರ್ಭಫಲವನ್ನು ಕರುಣಿಸರು, ಇವರ ಕಣ್ಣ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ಕ್ಕಳನ್ನೂ ಉಳಿಸುವದಿಲ್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ರಾಜ್ಯಗಳ ಘನತೆಯೂ ಕಸ್ದೀಯರ ಶ್ರೇಷ್ಠವಾದ ಸೌಂದರ್ಯವೂ ಆದ ಬಾಬೆಲಿಗೆ ದೇವರು ಸೊದೋ ಮ್‌ ಗೊಮೋರಗಳನ್ನು ಕೆಡವಿಬಿಟ್ಟಂತ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ಇದನ್ನು ಸಹ ಕೆಡವಿಬಿಡ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ಅದು ಎಂದಿಗೂ ನಿವಾಸ ಸ್ಥಳ ವಾಗದು, ಇಲ್ಲವೆ ತಲತಲಾಂತರಕ್ಕೂ ಅಲ್ಲಿ ಯಾರೂ ವಾಸಿಸರು; ಇಲ್ಲವೆ ಯಾವ ಅರಬಿಯನೂ ಗುಡಾ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ಕನು; ಅಥವಾ ಕುರುಬರು ಮಂದೆಯನ್ನು ತಂಗಿಸರ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ಆದರೆ ಮರುಭೂಮಿಯ ಕಾಡುಮೃಗಗಳು ಅಲ್ಲಿ ಮಲಗುವವು; ಅವರ ಮನೆಗಳು ವ್ಯೆಥೆಯಿಂದ ತುಂಬಿರುವವು; ಅಲ್ಲಿ ಗೂಬೆ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ವಾಸಿಸುವವು, ದೆವ್ವಗಳು ಕುಣಿದಾಡುವ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ಅವರ ಹಾಳಾದ ಮನೆಗಳಲ್ಲಿ ದ್ವೀಪಗಳ ಕಾಡುಮೃಗಗಳು ಕೂಗುವವು; ಅವರ ಮೆಚ್ಚಿಕೆಯಾದ ಅರಮನೆಗಳಲ್ಲಿ ಸರ್ಪಗಳು ವಾಸಿಸುವವ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ಮ್ಮ ಶಬ್ದವನ್ನು ಕೇಳಿಸುವಂತೆ ಜೋರಾಗಿ ಕೂಗಿ ಕರೆಯಿರ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ಅವಳ ಕಾಲವು ಸವಿಾಪಿಸಿತು, ಇನ್ನು ಅವಳ ದಿನಗಳು ಮುಂದುವರಿಯವ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ಾನು ನನ್ನ ಪರಿಶುದ್ಧರಿಗೆ ಆಜ್ಞಾಪಿಸಿ ನನ್ನ ಮಹಿಮೆಯಲ್ಲಿ ಉಲ್ಲಾಸಿಸುವವರನ್ನೂ ಶೂರರನ್ನೂ ನನ್ನ ಕೋಪಕ್ಕ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ಕರೆದ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ಬಹು ಸಮೂಹವು ಇದ್ದಂತೆ ಗದ್ದಲವು ಬೆಟ್ಟಗಳಲ್ಲಿ ಕೇಳಿಬರುತ್ತದೆ; ಒಟ್ಟಿಗೆ ಕೂಡಿಕೊಂಡ ರಾಜ್ಯ ಜನಾಂಗ ಗಳ ಆರ್ಭಟ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ೈನ್ಯಗಳ ಕರ್ತನು ಯುದ್ಧಕ್ಕೆ ಸೈನ್ಯವನ್ನು ಸಿದ್ಧಮಾಡುತ್ತಾ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ಕರ್ತನೂ ಆತನ ರೋಷಕ್ಕೆ ಆಯುಧಗಳಾದವರೂ ದೂರ ದೇಶದಿಂದ, ಅಂದರೆ ಆಕಾಶಮಂಡಲದ ಕಟ್ಟಕಡೆಯಿಂದ ದೇಶವನ್ನೆಲ್ಲ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1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1">
  <a:themeElements>
    <a:clrScheme name="Theme8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2026-06-10T10:08:17Z</dcterms:created>
  <dcterms:modified xsi:type="dcterms:W3CDTF">2026-06-10T10:08:17Z</dcterms:modified>
  <dc:title>ஏசாயா : 13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