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at chant to the sound of the viol, and invent to themselves instruments of music, like Davi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at drink wine in bowls, and anoint themselves with the chief ointments: but they are not grieved for the affliction of Joseph.]]></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at drink wine in bowls, and anoint themselves with the chief ointments: but they are not grieved for the affliction of Joseph.]]></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now shall they go captive with the first that go captive, and the banquet of them that stretched themselves shall be remov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now shall they go captive with the first that go captive, and the banquet of them that stretched themselves shall be remov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GOD has sworn by himself, says the LORD the God of hosts, I detest the excellency of Jacob, and hate his palaces: therefore will I deliver up the city with all that is therei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GOD has sworn by himself, says the LORD the God of hosts, I detest the excellency of Jacob, and hate his palaces: therefore will I deliver up the city with all that is therei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GOD has sworn by himself, says the LORD the God of hosts, I detest the excellency of Jacob, and hate his palaces: therefore will I deliver up the city with all that is there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come to pass, if there remain ten men in one house, that they shall di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 man's uncle shall take him up, and he that burns him, to bring out the bones out of the house, and shall say unto him that is by the sides of the house, Is there yet any with you? and he shall say, No. Then shall he say, Hold your tongue: for we may not make mention of the name of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m that are at ease in Zion, and trust in the mountain of Samaria, which are named chief of the nations, to whom the house of Israel cam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 man's uncle shall take him up, and he that burns him, to bring out the bones out of the house, and shall say unto him that is by the sides of the house, Is there yet any with you? and he shall say, No. Then shall he say, Hold your tongue: for we may not make mention of the name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 man's uncle shall take him up, and he that burns him, to bring out the bones out of the house, and shall say unto him that is by the sides of the house, Is there yet any with you? and he shall say, No. Then shall he say, Hold your tongue: for we may not make mention of the name of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 man's uncle shall take him up, and he that burns him, to bring out the bones out of the house, and shall say unto him that is by the sides of the house, Is there yet any with you? and he shall say, No. Then shall he say, Hold your tongue: for we may not make mention of the name of the LOR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behold, the LORD commands, and he will strike the great house with breaches, and the little house with cleft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behold, the LORD commands, and he will strike the great house with breaches, and the little house with cleft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hall horses run upon the rock? will one plow there with oxen? for all of you have turned judgment into gall, and the fruit of righteousness into hemlock:]]></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hall horses run upon the rock? will one plow there with oxen? for all of you have turned judgment into gall, and the fruit of righteousness into hemlock:]]></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l of you which rejoice in a thing of nothing, which say, Have we not taken to us horns by our own streng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ll of you which rejoice in a thing of nothing, which say, Have we not taken to us horns by our own strengt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behold, I will raise up against you a nation, O house of Israel, says the LORD the God of hosts; and they shall afflict you from the entering in of Hemath unto the river of the wildernes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oe to them that are at ease in Zion, and trust in the mountain of Samaria, which are named chief of the nations, to whom the house of Israel cam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behold, I will raise up against you a nation, O house of Israel, says the LORD the God of hosts; and they shall afflict you from the entering in of Hemath unto the river of the wildernes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behold, I will raise up against you a nation, O house of Israel, says the LORD the God of hosts; and they shall afflict you from the entering in of Hemath unto the river of the wildernes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Pass all of you unto Calneh, and see; and from thence go all of you to Hamath the great: then go down to Gath of the Philistines: be they better than these kingdoms? or their border greater than your bord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Pass all of you unto Calneh, and see; and from thence go all of you to Hamath the great: then go down to Gath of the Philistines: be they better than these kingdoms? or their border greater than your bord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Pass all of you unto Calneh, and see; and from thence go all of you to Hamath the great: then go down to Gath of the Philistines: be they better than these kingdoms? or their border greater than your bord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of you that put far away the evil day, and cause the seat of violence to come nea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at lie upon beds of ivory, and stretch themselves upon their couches, and eat the lambs out of the flock, and the calves out of the midst of the stal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at lie upon beds of ivory, and stretch themselves upon their couches, and eat the lambs out of the flock, and the calves out of the midst of the stal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95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ஆமோஸ்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ம்புரை வாசித்துப் பாடி, தாவீதைப்போல் கீதவாத்தியங்களைத் தங்களுக்கு உண்டு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ரிய பாத்திரங்களில் மதுபானத்தைக் குடித்து, சிறந்த பரிமளதைலங்களைப் பூசிக்கொள்ளுகிறார்கள்; ஆ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சேப்புக்கு நேரிட்ட ஆபத்துக்குக் கவலைப்படாமற்போ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கையால் அவர்கள் சிறையிருப்புக்குப் போகிறவர்களின் முன்னணியிலே போவார்கள்; இப்படியே செல்வ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னித்தவர்களின் விருந்துகொண்டாடல் நின்று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ன் யாக்கோபுடைய மேன்மையை வெறுத்து, அவனுடைய அரமனைகளைப் பகைக்கிறேன்; நான் நகரத்தையு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வையும் ஒப்புக்கொடுத்துவிடுவேன் என்று கர்த்தராகிய ஆண்டவர் தம்முடைய ஜீவனைக் கொண்டு ஆணை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ச் சேனைகளின் தேவனாகிய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ஒரு வீட்டிலே பத்துப்பேர் மீதியாயிருந்தாலும் அவர்கள் செத்து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டைய இனத்தானாவது, பிரேதத்தைத் தகிக்கிறவனாவது எலும்பு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யோனிலே நிர்விசாரமாயிருக்கிறவர்களும் சமாரியாவின் பர்வதத்தை நம்பிக்கொண்டிருக்கிற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லிருந்துவெளியேகொண்டுபோகும்படிக்கு, அவைகளை எடுத்து வீட்டின் உட்புறத்திலே இருக்கிறவ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த்தில் இன்னும் யாராயினும் உண்டோ என்று கேட்பான், அவன் இல்லையென்பான்; அப்பொழுது இவ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ளனமாயிரு; கர்த்தருடைய நாமத்தைச் சொல்லலாகாது என்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தோ கர்த்தர் கட்டளையிட்டிருக்கிறார்; பெரிய வீட்டைத் திறப்புகள் உண்டாகவும், சிறிய வீ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வும் அ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ஒரு கன்மலையின்மேல் குதிரைகள் ஓடுமோ? அங்கே ஒருவன் மாடுகளால் உழுவானோ? நியாயத்தை நஞ்சா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ன் கனியை எட்டியாகவும் மாற்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எங்கள் பலத்தினாலே எங்களுக்குக் கொம்புகளை உண்டாக்கிக்கொள்ளவில்லையோ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காரியத்தில் மகிழு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ஸ்ரவேல் வம்சத்தாரே, இதோ நான் ஒரு ஜாதியை உங்களுக்கு விரோதமாக எழுப்புவேன்; அவர்கள் ஆமா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ன் தலைமையென்னப்பட்டு, இஸ்ரவேல் வம்சத்தார் தேடிவருகிறவர்களுமாகிய உங்களுக்கு ஐ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ற வழிதொடங்கிச் சமனான நாட்டின் ஆறுமட்டாக உங்களை ஒடுக்குவார்கள் என்று சேனைகளி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கல்னேமட்டும் சென்று, அவ்விடத்திலிருந்து ஆமாத் என்னும் பெரிய பட்டணத்துக்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ஸ்தருடைய காத் பட்டணத்துக்கு இறங்கி, அவைகள் இந்த ராஜ்யங்களைப்பார்க்கிலும் நல்லவைகளோ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ன் எல்லைகள் உங்கள் எல்லைகளைப்பார்க்கிலும் விஸ்தாரமானவைகளோ என்றும் பா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ங்குநாள் தூரமென்றெண்ணிக் கொடுமையின் ஆசனம் கிட்டிவரும்படி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ந்தக் கட்டில்களில் படுத்துக்கொண்டு, தங்கள் மஞ்சங்களின்மேல் சவுக்கியமாய்ச் சயனித்து, மந்தையி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டிகளையும், மாட்டுத்தொழுவத்திலுள்ள கன்றுக்குட்டிகளையும் தி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மோஸ் : 6]]></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2026-09-07T01:07:53Z</dcterms:created>
  <dcterms:modified xsi:type="dcterms:W3CDTF">2026-09-07T01:07:53Z</dcterms:modified>
  <dc:title>ஆமோஸ்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