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ம்புரை வாசித்துப் பாடி, தாவீதைப்போல் கீதவாத்தியங்களைத் தங்களுக்கு உண்டு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ரிய பாத்திரங்களில் மதுபானத்தைக் குடித்து, சிறந்த பரிமளதைலங்களைப் பூசிக்கொள்ளுகிறார்கள்; ஆனாலும் யோசேப்புக்கு நேரிட்ட ஆபத்துக்குக் கவலைப்படாமற்போ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ரிய பாத்திரங்களில் மதுபானத்தைக் குடித்து, சிறந்த பரிமளதைலங்களைப் பூசிக்கொள்ளுகிறார்கள்; ஆனாலும் யோசேப்புக்கு நேரிட்ட ஆபத்துக்குக் கவலைப்படாமற்போ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அவர்கள் சிறையிருப்புக்குப் போகிறவர்களின் முன்னணியிலே போவார்கள்; இப்படியே செல்வமாய்ச் சயனித்தவர்களின் விருந்துகொண்டாடல் நின்றுபோ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அவர்கள் சிறையிருப்புக்குப் போகிறவர்களின் முன்னணியிலே போவார்கள்; இப்படியே செல்வமாய்ச் சயனித்தவர்களின் விருந்துகொண்டாடல் நின்றுபோ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யாக்கோபுடைய மேன்மையை வெறுத்து, அவனுடைய அரமனைகளைப் பகைக்கிறேன்; நான் நகரத்தையும் அதின் நிறைவையும் ஒப்புக்கொடுத்துவிடுவேன் என்று கர்த்தராகிய ஆண்டவர் தம்முடைய ஜீவனைக் கொண்டு ஆணையிட்டார் என்பதைச் சேனைகளின் தேவனாகிய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யாக்கோபுடைய மேன்மையை வெறுத்து, அவனுடைய அரமனைகளைப் பகைக்கிறேன்; நான் நகரத்தையும் அதின் நிறைவையும் ஒப்புக்கொடுத்துவிடுவேன் என்று கர்த்தராகிய ஆண்டவர் தம்முடைய ஜீவனைக் கொண்டு ஆணையிட்டார் என்பதைச் சேனைகளின் தேவனாகிய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ரு வீட்டிலே பத்துப்பேர் மீதியாயிருந்தாலும் அவர்கள் செத்துப்போ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இனத்தானாவது, பிரேதத்தைத் தகிக்கிறவனாவது எலும்புகளை வீட்டிலிருந்துவெளியேகொண்டுபோகும்படிக்கு, அவைகளை எடுத்து வீட்டின் உட்புறத்திலே இருக்கிறவனை நோக்கி: உன்னிடத்தில் இன்னும் யாராயினும் உண்டோ என்று கேட்பான், அவன் இல்லையென்பான்; அப்பொழுது இவன்: நீ மெளனமாயிரு; கர்த்தருடைய நாமத்தைச் சொல்லலாகாது என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இனத்தானாவது, பிரேதத்தைத் தகிக்கிறவனாவது எலும்புகளை வீட்டிலிருந்துவெளியேகொண்டுபோகும்படிக்கு, அவைகளை எடுத்து வீட்டின் உட்புறத்திலே இருக்கிறவனை நோக்கி: உன்னிடத்தில் இன்னும் யாராயினும் உண்டோ என்று கேட்பான், அவன் இல்லையென்பான்; அப்பொழுது இவன்: நீ மெளனமாயிரு; கர்த்தருடைய நாமத்தைச் சொல்லலாகாது என்ப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லே நிர்விசாரமாயிருக்கிறவர்களும் சமாரியாவின் பர்வதத்தை நம்பிக்கொண்டிருக்கிறவர்களும் ஜாதிகளின் தலைமையென்னப்பட்டு, இஸ்ரவேல் வம்சத்தார் தேடிவருகிறவர்களுமாகிய உங்களுக்கு ஐயோ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இனத்தானாவது, பிரேதத்தைத் தகிக்கிறவனாவது எலும்புகளை வீட்டிலிருந்துவெளியேகொண்டுபோகும்படிக்கு, அவைகளை எடுத்து வீட்டின் உட்புறத்திலே இருக்கிறவனை நோக்கி: உன்னிடத்தில் இன்னும் யாராயினும் உண்டோ என்று கேட்பான், அவன் இல்லையென்பான்; அப்பொழுது இவன்: நீ மெளனமாயிரு; கர்த்தருடைய நாமத்தைச் சொல்லலாகாது என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இனத்தானாவது, பிரேதத்தைத் தகிக்கிறவனாவது எலும்புகளை வீட்டிலிருந்துவெளியேகொண்டுபோகும்படிக்கு, அவைகளை எடுத்து வீட்டின் உட்புறத்திலே இருக்கிறவனை நோக்கி: உன்னிடத்தில் இன்னும் யாராயினும் உண்டோ என்று கேட்பான், அவன் இல்லையென்பான்; அப்பொழுது இவன்: நீ மெளனமாயிரு; கர்த்தருடைய நாமத்தைச் சொல்லலாகாது என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 கர்த்தர் கட்டளையிட்டிருக்கிறார்; பெரிய வீட்டைத் திறப்புகள் உண்டாகவும், சிறிய வீடுகள் உண்டாகவும் அடிப்ப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 கர்த்தர் கட்டளையிட்டிருக்கிறார்; பெரிய வீட்டைத் திறப்புகள் உண்டாகவும், சிறிய வீடுகள் உண்டாகவும் அடிப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கன்மலையின்மேல் குதிரைகள் ஓடுமோ? அங்கே ஒருவன் மாடுகளால் உழுவானோ? நியாயத்தை நஞ்சாகவும், நீதியின் கனியை எட்டியாகவும் மாற்றின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 கன்மலையின்மேல் குதிரைகள் ஓடுமோ? அங்கே ஒருவன் மாடுகளால் உழுவானோ? நியாயத்தை நஞ்சாகவும், நீதியின் கனியை எட்டியாகவும் மாற்றின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எங்கள் பலத்தினாலே எங்களுக்குக் கொம்புகளை உண்டாக்கிக்கொள்ளவில்லையோ என்று சொல்லி வீண்காரியத்தில் மகிழு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எங்கள் பலத்தினாலே எங்களுக்குக் கொம்புகளை உண்டாக்கிக்கொள்ளவில்லையோ என்று சொல்லி வீண்காரியத்தில் மகிழு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் வம்சத்தாரே, இதோ நான் ஒரு ஜாதியை உங்களுக்கு விரோதமாக எழுப்புவேன்; அவர்கள் ஆமாத்துக்குள் பிரவேசிக்கிற வழிதொடங்கிச் சமனான நாட்டின் ஆறுமட்டாக உங்களை ஒடுக்குவார்கள் என்று சேனைகளின் தேவனாகிய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் வம்சத்தாரே, இதோ நான் ஒரு ஜாதியை உங்களுக்கு விரோதமாக எழுப்புவேன்; அவர்கள் ஆமாத்துக்குள் பிரவேசிக்கிற வழிதொடங்கிச் சமனான நாட்டின் ஆறுமட்டாக உங்களை ஒடுக்குவார்கள் என்று சேனைகளின் தேவனாகிய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லே நிர்விசாரமாயிருக்கிறவர்களும் சமாரியாவின் பர்வதத்தை நம்பிக்கொண்டிருக்கிறவர்களும் ஜாதிகளின் தலைமையென்னப்பட்டு, இஸ்ரவேல் வம்சத்தார் தேடிவருகிறவர்களுமாகிய உங்களுக்கு ஐயோ!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ல்னேமட்டும் சென்று, அவ்விடத்திலிருந்து ஆமாத் என்னும் பெரிய பட்டணத்துக்குப் போய், பெலிஸ்தருடைய காத் பட்டணத்துக்கு இறங்கி, அவைகள் இந்த ராஜ்யங்களைப்பார்க்கிலும் நல்லவைகளோ என்றும், அவைகளின் எல்லைகள் உங்கள் எல்லைகளைப்பார்க்கிலும் விஸ்தாரமானவைகளோ என்றும் பா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ல்னேமட்டும் சென்று, அவ்விடத்திலிருந்து ஆமாத் என்னும் பெரிய பட்டணத்துக்குப் போய், பெலிஸ்தருடைய காத் பட்டணத்துக்கு இறங்கி, அவைகள் இந்த ராஜ்யங்களைப்பார்க்கிலும் நல்லவைகளோ என்றும், அவைகளின் எல்லைகள் உங்கள் எல்லைகளைப்பார்க்கிலும் விஸ்தாரமானவைகளோ என்றும் பார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கல்னேமட்டும் சென்று, அவ்விடத்திலிருந்து ஆமாத் என்னும் பெரிய பட்டணத்துக்குப் போய், பெலிஸ்தருடைய காத் பட்டணத்துக்கு இறங்கி, அவைகள் இந்த ராஜ்யங்களைப்பார்க்கிலும் நல்லவைகளோ என்றும், அவைகளின் எல்லைகள் உங்கள் எல்லைகளைப்பார்க்கிலும் விஸ்தாரமானவைகளோ என்றும் பார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ங்குநாள் தூரமென்றெண்ணிக் கொடுமையின் ஆசனம் கிட்டிவரும்படி செய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ந்தக் கட்டில்களில் படுத்துக்கொண்டு, தங்கள் மஞ்சங்களின்மேல் சவுக்கியமாய்ச் சயனித்து, மந்தையிலுள்ள ஆட்டுக்குட்டிகளையும், மாட்டுத்தொழுவத்திலுள்ள கன்றுக்குட்டிகளையும் தின்ற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ந்தக் கட்டில்களில் படுத்துக்கொண்டு, தங்கள் மஞ்சங்களின்மேல் சவுக்கியமாய்ச் சயனித்து, மந்தையிலுள்ள ஆட்டுக்குட்டிகளையும், மாட்டுத்தொழுவத்திலுள்ள கன்றுக்குட்டிகளையும் தின்ற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4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chant to the sound of the viol, and invent to themselves instruments of music, like Davi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drink wine in bowls, and anoint themselves with the chief ointments: but they ar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eved for the affliction of Jose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now shall they go captive with the first that go captive, and the banquet of the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tched themselves shall be re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GOD has sworn by himself, says the LORD the God of hosts, I detest the excellenc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, and hate his palaces: therefore will I deliver up the city with all that is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shall come to pass, if there remain ten men in one house, that they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 man's uncle shall take him up, and he that burns him, to bring out the bones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shall say unto him that is by the sides of the house, Is there yet any with you?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m that are at ease in Zion, and trust in the mountain of Samaria, which are named chie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ay, No. Then shall he say, Hold your tongue: for we may not make mention of the na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, behold, the LORD commands, and he will strike the great house with breaches, and the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with clef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all horses run upon the rock? will one plow there with oxen? for all of you have t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into gall, and the fruit of righteousness into hemlo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ll of you which rejoice in a thing of nothing, which say, Have we not taken to us horns by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streng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, behold, I will raise up against you a nation, O house of Israel, says the LORD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ts; and they shall afflict you from the entering in of Hemath unto the river of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nations, to whom the house of Israel ca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Pass all of you unto Calneh, and see; and from thence go all of you to Hamath the great: then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o Gath of the Philistines: be they better than these kingdoms? or their border greater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ord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of you that put far away the evil day, and cause the seat of violence to come ne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lie upon beds of ivory, and stretch themselves upon their couches, and eat the lambs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lock, and the calves out of the midst of the sta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மோஸ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2026-06-20T04:08:56Z</dcterms:created>
  <dcterms:modified xsi:type="dcterms:W3CDTF">2026-06-20T04:08:56Z</dcterms:modified>
  <dc:title>ஆமோஸ்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