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தேவர்களில் உமக்கொப்பானவர் யார்?
வானத்திலும் பூமியிலும் உமக்கொப்பானவர் யார்?
உமக்கொப்பானவர் யார் ? (2)
வானத்திலும் பூமியிலும் உமக்கொப்பானவர் யார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ை நீர் பிளந்து உந்தன்
ஜனங்களை நடத்தி சென்றீர்
நீர் நல்லவர் சர்வ வல்லவர்
என்றும் வாக்கு மாறாத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் உண்ணும் உணவால் உந்தன்
ஜனங்களை போஷித்தீரே
உம்மைப்போல யாருண்டு
இந்த ஜனங்களை நேசித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ன்மலையை நீர் பிளந்து உந்தன்
ஜனங்களை தாகம் தீர்த்தீர்
உம் நாமம் அதிசயம் இன்றும்
அற்புதம் செய்திட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2026-09-16T22:27:38Z</dcterms:created>
  <dcterms:modified xsi:type="dcterms:W3CDTF">2026-09-16T22:27:38Z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