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presProps" Target="presProps.xml"/>
  <Relationship Id="rId38" Type="http://schemas.openxmlformats.org/officeDocument/2006/relationships/viewProps" Target="viewProps.xml"/>
  <Relationship Id="rId3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17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– அப்பா! அப்பா! இயேசப்பா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நீரே வழி என்றால் வழிகாட்டுவார்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ரே ஜீவன் என்றால் ஜீவன் தருவார்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ரில்லாமல் மீனும் இல்லே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7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 இல்லாமல் நானுமில்லே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7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யிர்வாழ வழியுமில்லே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7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ையன்றி மகிழ்ச்சிஇல்லே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7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– ஆமென் என்றால்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உலகத்தில் இருக்கின்ற அவனை விட என்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7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ள்ளத்தில் வாழ்பவர் பெரியவரே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ப்பா! அப்பா! இயேசப்பா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7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ாலங்கள் மாறினாலும் மாறாதவரே தன்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7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ண்ணுக்குள்ளே நம்மை வைத்துக் காப்பவரே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7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ுக்குள் இன்பமுண்டு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7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ுக்குள் அன்பு உண்டு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7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 என்று சொல்லும் போதே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7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த்தனை எத்தனை மகிழ்ச்சி உண்டு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7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– ஆமென் என்றால்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7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காக்கையோடு கருங்குயில் பறக்கின்றது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7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ாணும் போது ரெண்டும் ஒன்றாய் தெரிகின்றது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7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ானக்குயில் பாடும் சத்தம் இனிக்கின்றது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ந்தன் பிள்ளை நானப்பா – இந்த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7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ாக்கைவேறு குயில் வேறு பிரிக்கின்றது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7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லகத்தில் தெய்வம் உண்டு எல்லாமும் தெய்வம் இல்லே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7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ண்மையான தெய்வம் இயேசு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7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ஒருவரைத் தவிர எவருமில்லை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7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– ஆமென் என்றால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லகில் உம்மை விட்டா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ேறே யார் தான் துணையப்பா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மென் என்றால் அல்லேலூயா பாடு – நீ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ந்தத்தால் துள்ளி துள்ளி ஆடு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மென் அல்லேலூயா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மென் ஆமென் அல்லேலூயா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2026-06-15T12:11:10Z</dcterms:created>
  <dcterms:modified xsi:type="dcterms:W3CDTF">2026-06-15T12:11:10Z</dcterms:modified>
  <dc:title>துதிப் பாடல்கள் : 57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