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, இன்னும் அவர் அருள் விரிவான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நின்றவர் சமூகம் போற்றும் தூதர் கூட்டம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ற்றிசையும் நின்றெழுந்து பணிவீர் நீர் பக்தர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, அனைவோரும் அன்பின் தெய்வம் போற்றும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மே, உன் ஆண்டவரின் திருப்பாதம் பணி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ு, சுகம், ஜீவன், அருள் பெற்றதாலே துதித்து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, என்றென்றைக்கும் நித்திய நாதரைப் போற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பிதாக்கள் தாழ்வில் பெற்ற தயை நன்மைக்காய் துதி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பங்கொண்டும் அருள் ஈயும் என்றும் மாறாதோர் துதி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, அவர் உண்மை மா மகிமையாம், துத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போல் மாதயை உள்ளோர், நீச மண்ணோர் நம்ம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கரம் கொண்டு தாங்கி மாற்றார் வீழ்த்திக் காப்பார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2026-07-31T18:53:40Z</dcterms:created>
  <dcterms:modified xsi:type="dcterms:W3CDTF">2026-07-31T18:53:40Z</dcterms:modified>
  <dc:title>துதிப் பாடல்கள் : 236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