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இன்னும் அவர் அருள் விரிவான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ின்றவர் சமூகம் போற்றும் தூதர் கூட்டம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ற்றிசையும் நின்றெழுந்து பணிவீர் நீர் பக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னைவோரும் அன்பின் தெய்வம் போற்று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மே, உன் ஆண்டவரின் திருப்பாதம் பண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ு, சுகம், ஜீவன், அருள் பெற்றதாலே துதித்த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என்றென்றைக்கும் நித்திய நாதரைப் போற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ிதாக்கள் தாழ்வில் பெற்ற தயை நன்மைக்காய் துத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ங்கொண்டும் அருள் ஈயும் என்றும் மாறாதோர் துத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வர் உண்மை மா மகிமையாம், து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போல் மாதயை உள்ளோர், நீச மண்ணோர் நம்ம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கரம் கொண்டு தாங்கி மாற்றார் வீழ்த்திக் காப்பா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2026-09-16T13:43:22Z</dcterms:created>
  <dcterms:modified xsi:type="dcterms:W3CDTF">2026-09-16T13:43:22Z</dcterms:modified>
  <dc:title>துதிப் பாடல்கள் : 236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