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3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வேண்டும் வரவேண்டும் விரைவ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மேலே விழி வைத்துக் காத்திரு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மகனை வரவேற்க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தி உடைய கன்னிகை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ளக்கோடு ஆயில் ஏந்த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க வெளிச்சமானேன் – வர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ுள்ள ஊழியனாய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கொடுத்த தாலந்தை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ன்படுத்தி பெருக்க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ச்சியில் பங்கடை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ா உம்மைப் பார்க்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ரளமாய்க் கொடுத்திடுவ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டுவேன் ஊழிய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ாதை ஆதரவற்ற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த் துடை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ழியத்தில் உதவ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்தி சொல்வேன் போ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ைவாக்கு உரை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துத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கார கிரியை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ற்றிவிட்டேன் எறிந்துவி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ப்பகலாய் துதிக்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ச்சைக்கு இடங்கொட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யே தரித்துக் 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டிவெறி களியாட்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சித்தனம் விட்டுவி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ண்டைகள், குறை சொல்லுத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யோடு வெறுத்துவி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ண்பெருமை தேட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றமை கொள்ள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ழிவான உணர்வுகள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ே அறைந்துவிட்ட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கைக்காய் காத்திரு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 வருவீர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ுதிக்காலம் இதுவே எ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ந்து கொண்டேன் நிச்சய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க்கத்தில் இருந்து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ைக்காண விழித்துக் 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2026-09-15T09:54:54Z</dcterms:created>
  <dcterms:modified xsi:type="dcterms:W3CDTF">2026-09-15T09:54:54Z</dcterms:modified>
  <dc:title>துதிப் பாடல்கள் : 561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