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்டும் வரவேண்டும் விரைவ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மேலே விழி வைத்துக் காத்திரு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மகனை வரவேற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 உடைய கன்னிக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க்கோடு ஆயில் ஏந்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வெளிச்சமானேன் – வர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ுள்ள ஊழியனா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ொடுத்த தாலந்தை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்படுத்தி பெருக்க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யில் பங்க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உம்மைப் பார்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ளமாய்க் கொடுத்திடு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டுவேன் ஊழி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ாதை ஆதரவற்ற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த் துடை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த்தில் உதவ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 சொல்வேன் போ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ாக்கு உரை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கிரிய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விட்டேன் எறிந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ப்பகலாய் துதி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க்கு இடங்கொ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ரித்து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ிவெறி களியா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சித்தனம் விட்ட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ண்டைகள், குறை சொல்ல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ோடு வெறுத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்பெருமை தே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மை கொள்ள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ிவான உணர்வுகள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ே அறைந்துவிட்ட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க்காய் காத்திரு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வருவ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க்காலம் இதுவே எ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ந்து கொண்டேன் நிச்ச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க்கத்தில் இருந்து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ைக்காண விழித்து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2026-07-30T13:14:45Z</dcterms:created>
  <dcterms:modified xsi:type="dcterms:W3CDTF">2026-07-30T13:14:45Z</dcterms:modified>
  <dc:title>துதிப் பாடல்கள் : 561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