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5976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உண்மை பெரிதல்லவோ – இயேசய்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உண்மையில்(லே)அடிமை வாழ்ந்த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) பாவ சாபங்கள் ஓடி மறைந்த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புதிய இதயமே துதித்துப் பாடிட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கிருபை பெரிதல்லவோ – இயேசய்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கிருபையில் அடிமை வாழ்ந்த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இனிமையான நேரம் இன்பமான நேர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் திருபாதம் அமர்வதே – இயேசய்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) பாதம் அமர்ந்தால் பயங்கள் நீங்க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வேதம் அறிந்தால் வேதனை மாற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அன்பு பெரிதல்லவோ – இயேசய்யா (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உமது அன்பிலே அடிமை வாழ்ந்திட வேண்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) கவலை கண்ணீர்கள் களிப்பாய் மாற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கஷ்ட நஷ்டங்கள் கறைந்து ஓடிடும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 : 60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4">
  <a:themeElements>
    <a:clrScheme name="Theme6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2026-07-09T07:15:27Z</dcterms:created>
  <dcterms:modified xsi:type="dcterms:W3CDTF">2026-07-09T07:15:27Z</dcterms:modified>
  <dc:title>துதிப் பாடல்கள் : 602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