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உண்மை பெரிதல்லவோ – இயேசய்யா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உண்மையில்(லே)அடிமை வாழ்ந்திட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) பாவ சாபங்கள் ஓடி மறை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ிய இதயமே துதித்துப் பாடி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கிருபை பெரிதல்லவோ – இயேசய்யா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கிருபையில் அடிமை வாழ்ந்திட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மையான நேரம் இன்பமான நே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திருபாதம் அமர்வதே – இயேசய்யா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) பாதம் அமர்ந்தால் பயங்கள் நீங்க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ம் அறிந்தால் வேதனை மாற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அன்பு பெரிதல்லவோ – இயேசய்யா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அன்பிலே அடிமை வாழ்ந்திட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) கவலை கண்ணீர்கள் களிப்பாய் மாற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ஷ்ட நஷ்டங்கள் கறைந்து ஓட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2026-09-05T22:57:42Z</dcterms:created>
  <dcterms:modified xsi:type="dcterms:W3CDTF">2026-09-05T22:57:42Z</dcterms:modified>
  <dc:title>துதிப் பாடல்கள் : 602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