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presProps" Target="presProps.xml"/>
  <Relationship Id="rId58" Type="http://schemas.openxmlformats.org/officeDocument/2006/relationships/viewProps" Target="viewProps.xml"/>
  <Relationship Id="rId5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கர்ப்பந்தரித்து, ஒரு குமாரனைப் பெறுவாய்; அவன் தலையின்மேல் சவரகன் கத்தி படலாகாது; அந்தப் பிள்ளை பிறந்ததுமுதல் தேவனுக்கென்று நசரேயனாயிருப்பான்; அவன் இஸ்ரவேலைப் பெலிஸ்தரின் கைக்கு நீங்கலாக்கி ரட்சிக்கத் தொடங்குவான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கர்ப்பந்தரித்து, ஒரு குமாரனைப் பெறுவாய்; அவன் தலையின்மேல் சவரகன் கத்தி படலாகாது; அந்தப் பிள்ளை பிறந்ததுமுதல் தேவனுக்கென்று நசரேயனாயிருப்பான்; அவன் இஸ்ரவேலைப் பெலிஸ்தரின் கைக்கு நீங்கலாக்கி ரட்சிக்கத் தொடங்குவான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கர்ப்பந்தரித்து, ஒரு குமாரனைப் பெறுவாய்; அவன் தலையின்மேல் சவரகன் கத்தி படலாகாது; அந்தப் பிள்ளை பிறந்ததுமுதல் தேவனுக்கென்று நசரேயனாயிருப்பான்; அவன் இஸ்ரவேலைப் பெலிஸ்தரின் கைக்கு நீங்கலாக்கி ரட்சிக்கத் தொடங்குவான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ந்த ஸ்திரீ தன் புருஷனிடத்தில் வந்து: தேவனுடைய மனுஷன் ஒருவர் என்னிடத்தில் வந்தார்; அவருடைய சாயல் தேவனுடைய தூதரின் சாயலைப்போல மகா பயங்கரமாயிருந்தது; எங்கேயிருந்து வந்தீர் என்று நான் அவரிடத்தில் கேட்கவில்லை; அவர் தம்முடைய நாமத்தை எனக்குச் சொல்லவும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ந்த ஸ்திரீ தன் புருஷனிடத்தில் வந்து: தேவனுடைய மனுஷன் ஒருவர் என்னிடத்தில் வந்தார்; அவருடைய சாயல் தேவனுடைய தூதரின் சாயலைப்போல மகா பயங்கரமாயிருந்தது; எங்கேயிருந்து வந்தீர் என்று நான் அவரிடத்தில் கேட்கவில்லை; அவர் தம்முடைய நாமத்தை எனக்குச் சொல்லவ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ந்த ஸ்திரீ தன் புருஷனிடத்தில் வந்து: தேவனுடைய மனுஷன் ஒருவர் என்னிடத்தில் வந்தார்; அவருடைய சாயல் தேவனுடைய தூதரின் சாயலைப்போல மகா பயங்கரமாயிருந்தது; எங்கேயிருந்து வந்தீர் என்று நான் அவரிடத்தில் கேட்கவில்லை; அவர் தம்முடைய நாமத்தை எனக்குச் சொல்லவ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என்னை நோக்கி: இதோ, நீ கர்ப்பந்தரித்து, ஒரு குமாரனைப் பெறுவாய்; ஆதலால் நீ திராட்சரசமும் மதுபானமும் குடியாமலும், தீட்டானது ஒன்றும் புசியாமலும் இரு; அந்தப் பிள்ளை பிறந்தது முதல் தன் மரணநாள் மட்டும் தேவனுக்கென்று நசரேயனாயிருப்பான் என்று சொன்னார் என்றா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என்னை நோக்கி: இதோ, நீ கர்ப்பந்தரித்து, ஒரு குமாரனைப் பெறுவாய்; ஆதலால் நீ திராட்சரசமும் மதுபானமும் குடியாமலும், தீட்டானது ஒன்றும் புசியாமலும் இரு; அந்தப் பிள்ளை பிறந்தது முதல் தன் மரணநாள் மட்டும் தேவனுக்கென்று நசரேயனாயிருப்பான் என்று சொன்னார் என்ற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என்னை நோக்கி: இதோ, நீ கர்ப்பந்தரித்து, ஒரு குமாரனைப் பெறுவாய்; ஆதலால் நீ திராட்சரசமும் மதுபானமும் குடியாமலும், தீட்டானது ஒன்றும் புசியாமலும் இரு; அந்தப் பிள்ளை பிறந்தது முதல் தன் மரணநாள் மட்டும் தேவனுக்கென்று நசரேயனாயிருப்பான் என்று சொன்னார் என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மனோவா கர்த்தரை நோக்கி விண்ணப்பம்பண்ணி: ஆ, என் ஆண்டவரே, நீர் அனுப்பின தேவனுடைய மனுஷன் மறுபடியும் ஒருவிசை எங்களிடத்தில் வந்து, பிறக்கப்போகிற பிள்ளைக்காக நாங்கள் செய்யவேண்டியதை எங்களுக்குக் கற்பிப்பாராக என்று வேண்டிக்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மறுபடியும் கர்த்தரின் பார்வைக்குப் பொல்லாப்பானதைச் செய்தபடியால், கர்த்தர் அவர்களை நாற்பது வருஷமளவும் பெலிஸ்தர் கையில் ஒப்புக்கொடுத்த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மனோவா கர்த்தரை நோக்கி விண்ணப்பம்பண்ணி: ஆ, என் ஆண்டவரே, நீர் அனுப்பின தேவனுடைய மனுஷன் மறுபடியும் ஒருவிசை எங்களிடத்தில் வந்து, பிறக்கப்போகிற பிள்ளைக்காக நாங்கள் செய்யவேண்டியதை எங்களுக்குக் கற்பிப்பாராக என்று வேண்டிக்கொண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் மனோவாவின் சத்தத்துக்குச் செவிகொடுத்தார்; அந்த ஸ்திரீ வயல் வெளியில் இருக்கும்போது தேவனுடைய தூதனானவர் திரும்பவும் அவளிடத்தில் வந்தார்; அப்பொழுது அவள் புருஷனாகிய மனோவா அவளோடே இருக்கவ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் மனோவாவின் சத்தத்துக்குச் செவிகொடுத்தார்; அந்த ஸ்திரீ வயல் வெளியில் இருக்கும்போது தேவனுடைய தூதனானவர் திரும்பவும் அவளிடத்தில் வந்தார்; அப்பொழுது அவள் புருஷனாகிய மனோவா அவளோடே இருக்க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ந்த ஸ்திரீ சீக்கிரமாய் ஓடி, இதோ, அன்று என்னிடத்தில் வந்தவர் எனக்குத் தரிசனமானார் என்று தன் புருஷனுக்கு அறிவித்த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அந்த ஸ்திரீ சீக்கிரமாய் ஓடி, இதோ, அன்று என்னிடத்தில் வந்தவர் எனக்குத் தரிசனமானார் என்று தன் புருஷனுக்கு அறிவித்த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மனோவா எழுந்திருந்து, தன் மனைவியின் பின்னாலே போய், அவரிடத்துக்கு வந்து: இந்த ஸ்திரீயோடே பேசினவர் நீர்தானா என்று அவரிடத்தில் கேட்டான்; அவர் நான் தான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மனோவா எழுந்திருந்து, தன் மனைவியின் பின்னாலே போய், அவரிடத்துக்கு வந்து: இந்த ஸ்திரீயோடே பேசினவர் நீர்தானா என்று அவரிடத்தில் கேட்டான்; அவர் நான் தான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மனோவா: நீர் சொன்னகாரியம் நிறைவேறும்போது, அந்தப் பிள்ளையை எப்படி வளர்க்கவேண்டும், அதை எப்படி நடத்தவேண்டும் என்று கே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மனோவா: நீர் சொன்னகாரியம் நிறைவேறும்போது, அந்தப் பிள்ளையை எப்படி வளர்க்கவேண்டும், அதை எப்படி நடத்தவேண்டும் என்று கே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டைய தூதனானவர் மனோவாவை நோக்கி: நான் ஸ்திரீயோடே சொன்ன யாவற்றிற்கும், அவள் எச்சரிக்கையாயிருந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் புத்திரர் மறுபடியும் கர்த்தரின் பார்வைக்குப் பொல்லாப்பானதைச் செய்தபடியால், கர்த்தர் அவர்களை நாற்பது வருஷமளவும் பெலிஸ்தர் கையில் ஒப்புக்கொடுத்த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ிராட்சச்செடியிலே உண்டாகிறதொன்றும் சாப்பிடாமலும், திராட்சரசமும் மதுபானமும் குடியாமலும், தீட்டானதொன்றும் புசியாமலும், நான் அவளுக்குக் கட்டளையிட்டதையெல்லாம் கைக்கொள்ளக்கடவள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ிராட்சச்செடியிலே உண்டாகிறதொன்றும் சாப்பிடாமலும், திராட்சரசமும் மதுபானமும் குடியாமலும், தீட்டானதொன்றும் புசியாமலும், நான் அவளுக்குக் கட்டளையிட்டதையெல்லாம் கைக்கொள்ளக்கடவள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மனோவா கர்த்தருடைய தூதனை நோக்கி: நாங்கள் ஒரு வெள்ளாட்டுக்குட்டியை உமக்காகச் சமைத்துக்கொண்டுவருமட்டும் தரித்திரும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மனோவா கர்த்தருடைய தூதனை நோக்கி: நாங்கள் ஒரு வெள்ளாட்டுக்குட்டியை உமக்காகச் சமைத்துக்கொண்டுவருமட்டும் தரித்திரும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தூதனானவர் மனோவாவை நோக்கி: நீ என்னை இருக்கச் சொன்னாலும் நான் உன் உணவைப் புசியேன்; நீ சர்வாங்க தகனபலி இடவேண்டுமானால், அதை நீ கர்த்தருக்குச் செலுத்துவாயாக என்றார். அவர் கர்த்தருடைய தூதன் என்று மனோவா அறியாதிருந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தூதனானவர் மனோவாவை நோக்கி: நீ என்னை இருக்கச் சொன்னாலும் நான் உன் உணவைப் புசியேன்; நீ சர்வாங்க தகனபலி இடவேண்டுமானால், அதை நீ கர்த்தருக்குச் செலுத்துவாயாக என்றார். அவர் கர்த்தருடைய தூதன் என்று மனோவா அறியாதிரு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தூதனானவர் மனோவாவை நோக்கி: நீ என்னை இருக்கச் சொன்னாலும் நான் உன் உணவைப் புசியேன்; நீ சர்வாங்க தகனபலி இடவேண்டுமானால், அதை நீ கர்த்தருக்குச் செலுத்துவாயாக என்றார். அவர் கர்த்தருடைய தூதன் என்று மனோவா அறியாதிரு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மனோவா கர்த்தருடைய தூதனை நோக்கி: நீர் சொன்னகாரியம் நிறைவேறும்போது, நாங்கள் உம்மைக் கனம்பண்ணும்படி உம்முடைய நாமம் என்ன என்று கே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மனோவா கர்த்தருடைய தூதனை நோக்கி: நீர் சொன்னகாரியம் நிறைவேறும்போது, நாங்கள் உம்மைக் கனம்பண்ணும்படி உம்முடைய நாமம் என்ன என்று கே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ற்குக் கர்த்தருடைய தூதனானவர்; என் நாமம் என்ன என்று நீ கேட்கவேண்டியது என்ன? அது அதிசயம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ண் வம்சத்தானாகிய சோரா ஊரானான ஒரு மனுஷன் இருந்தான்; அவன் பேர் மனோவா; அவன் மனைவி பிள்ளைபெறாத மலடியாயிருந்த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ோவா போய், வெள்ளாட்டுக் குட்டியையும், போஜனபலியையும் கொண்டுவந்து, அதைக் கன்மலையின்மேல் கர்த்தருக்குச் செலுத்தினான்; அப்பொழுது மனோவாவும் அவன் மனைவியும் பார்த்துக்கொண்டிருக்கையில், அதிசயம் விளங்கின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ோவா போய், வெள்ளாட்டுக் குட்டியையும், போஜனபலியையும் கொண்டுவந்து, அதைக் கன்மலையின்மேல் கர்த்தருக்குச் செலுத்தினான்; அப்பொழுது மனோவாவும் அவன் மனைவியும் பார்த்துக்கொண்டிருக்கையில், அதிசயம் விளங்கின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ினிஜுவாலை பலிபீடத்திலிருந்து வானத்திற்கு நேராக எழும்பு கையில், கர்த்தருடைய தூதனானவர் பலிபீடத்தின் ஜுவாலையிலே ஏறிப்போனார்; அதை மனோவாவும் அவன் மனைவியும் கண்டு, தரையிலே முகங்குப்புற விழுந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ினிஜுவாலை பலிபீடத்திலிருந்து வானத்திற்கு நேராக எழும்பு கையில், கர்த்தருடைய தூதனானவர் பலிபீடத்தின் ஜுவாலையிலே ஏறிப்போனார்; அதை மனோவாவும் அவன் மனைவியும் கண்டு, தரையிலே முகங்குப்புற விழுந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ினிஜுவாலை பலிபீடத்திலிருந்து வானத்திற்கு நேராக எழும்பு கையில், கர்த்தருடைய தூதனானவர் பலிபீடத்தின் ஜுவாலையிலே ஏறிப்போனார்; அதை மனோவாவும் அவன் மனைவியும் கண்டு, தரையிலே முகங்குப்புற விழு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கர்த்தருடைய தூதனானவர் மனோவாவுக்கும் அவன் மனைவிக்கும் காணப்படவில்லை; அப்பொழுது அவர் கர்த்தருடைய தூதன் என்று மனோவா அறிந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கர்த்தருடைய தூதனானவர் மனோவாவுக்கும் அவன் மனைவிக்கும் காணப்படவில்லை; அப்பொழுது அவர் கர்த்தருடைய தூதன் என்று மனோவா அறிந்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ன் மனைவியைப் பார்த்து: நாம் தேவனைக் கண்டோம், சாகவே சாவோம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 மனைவி: கர்த்தர் நம்மைக் கொன்றுபோடச் சித்தமாயிருந்தால், அவர் நம்முடைய கையிலே சர்வாங்க தகனபலியையும் போஜனபலியையும் ஒப்புக்கொள்ளமாட்டார், இவைகளையெல்லாம் நமக்குக் காண்பிக்கவுமாட்டார், இவைகளை நமக்கு அறிவிக்கவுமாட்டார் என்றா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 மனைவி: கர்த்தர் நம்மைக் கொன்றுபோடச் சித்தமாயிருந்தால், அவர் நம்முடைய கையிலே சர்வாங்க தகனபலியையும் போஜனபலியையும் ஒப்புக்கொள்ளமாட்டார், இவைகளையெல்லாம் நமக்குக் காண்பிக்கவுமாட்டார், இவைகளை நமக்கு அறிவிக்கவுமாட்டார் என்ற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தாண் வம்சத்தானாகிய சோரா ஊரானான ஒரு மனுஷன் இருந்தான்; அவன் பேர் மனோவா; அவன் மனைவி பிள்ளைபெறாத மலடியாயிருந்த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 மனைவி: கர்த்தர் நம்மைக் கொன்றுபோடச் சித்தமாயிருந்தால், அவர் நம்முடைய கையிலே சர்வாங்க தகனபலியையும் போஜனபலியையும் ஒப்புக்கொள்ளமாட்டார், இவைகளையெல்லாம் நமக்குக் காண்பிக்கவுமாட்டார், இவைகளை நமக்கு அறிவிக்கவுமாட்டார் என்றா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அந்த ஸ்திரீ ஒரு குமாரனைப் பெற்று, அவனுக்குச் சிம்சோன் என்று பேரிட்டாள். அந்தப் பிள்ளை வளர்ந்தது; கர்த்தர் அவனை ஆசீர்வதித்த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அந்த ஸ்திரீ ஒரு குமாரனைப் பெற்று, அவனுக்குச் சிம்சோன் என்று பேரிட்டாள். அந்தப் பிள்ளை வளர்ந்தது; கர்த்தர் அவனை ஆசீர்வதித்த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சோராவுக்கும் எஸ்தாவோலுக்கும் நடுவிலுள்ள தாணின் பாளயத்தில் இருக்கையில் கர்த்தருடைய ஆவியானவர் அவனை ஏவத்துவக்கின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சோராவுக்கும் எஸ்தாவோலுக்கும் நடுவிலுள்ள தாணின் பாளயத்தில் இருக்கையில் கர்த்தருடைய ஆவியானவர் அவனை ஏவத்துவக்க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தூதனானவர் அந்த ஸ்திரீக்குத் தரிசனமாகி, அவளை நோக்கி: இதோ, பிள்ளைபெறாத மலடியான நீ கர்ப்பந்தரித்து, ஒரு குமாரனைப் பெறு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தூதனானவர் அந்த ஸ்திரீக்குத் தரிசனமாகி, அவளை நோக்கி: இதோ, பிள்ளைபெறாத மலடியான நீ கர்ப்பந்தரித்து, ஒரு குமாரனைப் பெறு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தலால் நீ திராட்சரசமும் மதுபானமும் குடியாதபடிக்கும், தீட்டானது ஒன்றும் புசியாதபடிக்கும் எச்சரிக்கையாயிர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தலால் நீ திராட்சரசமும் மதுபானமும் குடியாதபடிக்கும், தீட்டானது ஒன்றும் புசியாதபடிக்கும் எச்சரிக்கையாயிர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, lo, you shall conceive, and bear a son; and no razor shall come on his head: for the ch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a Nazarite unto God from the womb: and he shall begin to deliver Israel out of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hilisti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the woman came and told her husband, saying, A man of God came unto me, and his countena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like the countenance of an angel of God, very terrible: but I asked him not whence he wa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told he me his na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he said unto me, Behold, you shall conceive, and bear a son; and now drink no wine nor stro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nk, neither eat any unclean thing: for the child shall be a Nazarite to God from the womb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of his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Manoah implored the LORD, and said, O my Lord, let the man of God which you did send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children of Israel did evil again in the sight of the LORD; and the LORD delivered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 unto us, and teach us what we shall do unto the child that shall be b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God hearkened to the voice of Manoah; and the angel of God came again unto the woman as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t in the field: but Manoah her husband was not with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woman made haste, and ran, and showed her husband, and said unto him, Behold, the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appeared unto me, that came unto me the other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Manoah arose, and went after his wife, and came to the man, and said unto him, Are you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that spoke unto the woman? And he said, I 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Manoah said, Now let your words come to pass. How shall we order the child, and how shall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unto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angel of the LORD said unto Manoah, Of all that I said unto the woman let her bewa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e hand of the Philistines forty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he may not eat of any thing that comes of the vine, neither let her drink wine or strong drin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eat any unclean thing: all that I commanded her let her obser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Manoah said unto the angel of the LORD, I pray you, let us detain you, until we shall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ready a kid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angel of the LORD said unto Manoah, Though you detain me, I will not eat of your br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f you will offer a burnt offering, you must offer it unto the LORD. For Manoah knew not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an angel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Manoah said unto the angel of the LORD, What is your name, that when your sayings co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 we may do you honou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angel of the LORD said unto him, Why ask you thus after my name, seeing it is secre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re was a certain man of Zorah, of the family of the Danites, whose name was Manoah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o Manoah took a kid with a food offering, and offered it upon a rock unto the LORD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l did wondrously; and Manoah and his wife looked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it came to pass, when the flame went up toward heaven from off the altar, that the ange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ascended in the flame of the altar. And Manoah and his wife looked on it, and fell o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s to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the angel of the LORD did no more appear to Manoah and to his wife. Then Manoah knew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an angel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Manoah said unto his wife, We shall surely die, because we have seen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his wife said unto him, If the LORD were pleased to kill us, he would not have receive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 and a food offering at our hands, neither would he have showed us all these thing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wife was barren, and bare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would as at this time have told us such things as the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woman bare a son, and called his name Samson: and the child grew, and the LORD ble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Spirit of the LORD began to move him at times in the camp of Dan between Zora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hta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angel of the LORD appeared unto the woman, and said unto her, Behold now, you are barr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ar not: but you shall conceive, and bear a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ow therefore beware, I pray you, and drink not wine nor strong drink, and eat not any uncle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2026-06-03T07:36:39Z</dcterms:created>
  <dcterms:modified xsi:type="dcterms:W3CDTF">2026-06-03T07:36:39Z</dcterms:modified>
  <dc:title>நியாயாதிபதிகள்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