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ர்ப்பந்தரித்து, ஒரு குமாரனைப் பெறுவாய்; அவன் தலையின்மேல் சவரகன் கத்தி படலாகாது; அந்தப் பிள்ளை பிறந்ததுமுதல் தேவனுக்கென்று நசரேயனாயிருப்பான்; அவன் இஸ்ரவேலைப் பெலிஸ்தரின் கைக்கு நீங்கலாக்கி ரட்சிக்கத் தொடங்குவா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ந்த ஸ்திரீ தன் புருஷனிடத்தில் வந்து: தேவனுடைய மனுஷன் ஒருவர் என்னிடத்தில் வந்தார்; அவருடைய சாயல் தேவனுடைய தூதரின் சாயலைப்போல மகா பயங்கரமாயிருந்தது; எங்கேயிருந்து வந்தீர் என்று நான் அவரிடத்தில் கேட்கவில்லை; அவர் தம்முடைய நாமத்தை எனக்குச் சொல்லவும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ந்த ஸ்திரீ தன் புருஷனிடத்தில் வந்து: தேவனுடைய மனுஷன் ஒருவர் என்னிடத்தில் வந்தார்; அவருடைய சாயல் தேவனுடைய தூதரின் சாயலைப்போல மகா பயங்கரமாயிருந்தது; எங்கேயிருந்து வந்தீர் என்று நான் அவரிடத்தில் கேட்கவில்லை; அவர் தம்முடைய நாமத்தை எனக்குச் சொல்லவும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ன்னை நோக்கி: இதோ, நீ கர்ப்பந்தரித்து, ஒரு குமாரனைப் பெறுவாய்; ஆதலால் நீ திராட்சரசமும் மதுபானமும் குடியாமலும், தீட்டானது ஒன்றும் புசியாமலும் இரு; அந்தப் பிள்ளை பிறந்தது முதல் தன் மரணநாள் மட்டும் தேவனுக்கென்று நசரேயனாயிருப்பான் என்று சொன்னார் என்ற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ன்னை நோக்கி: இதோ, நீ கர்ப்பந்தரித்து, ஒரு குமாரனைப் பெறுவாய்; ஆதலால் நீ திராட்சரசமும் மதுபானமும் குடியாமலும், தீட்டானது ஒன்றும் புசியாமலும் இரு; அந்தப் பிள்ளை பிறந்தது முதல் தன் மரணநாள் மட்டும் தேவனுக்கென்று நசரேயனாயிருப்பான் என்று சொன்னார் என்ற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ன்னை நோக்கி: இதோ, நீ கர்ப்பந்தரித்து, ஒரு குமாரனைப் பெறுவாய்; ஆதலால் நீ திராட்சரசமும் மதுபானமும் குடியாமலும், தீட்டானது ஒன்றும் புசியாமலும் இரு; அந்தப் பிள்ளை பிறந்தது முதல் தன் மரணநாள் மட்டும் தேவனுக்கென்று நசரேயனாயிருப்பான் என்று சொன்னார் என்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மனோவா கர்த்தரை நோக்கி விண்ணப்பம்பண்ணி: ஆ, என் ஆண்டவரே, நீர் அனுப்பின தேவனுடைய மனுஷன் மறுபடியும் ஒருவிசை எங்களிடத்தில் வந்து, பிறக்கப்போகிற பிள்ளைக்காக நாங்கள் செய்யவேண்டியதை எங்களுக்குக் கற்பிப்பாராக என்று வேண்டிக்கொண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மனோவா கர்த்தரை நோக்கி விண்ணப்பம்பண்ணி: ஆ, என் ஆண்டவரே, நீர் அனுப்பின தேவனுடைய மனுஷன் மறுபடியும் ஒருவிசை எங்களிடத்தில் வந்து, பிறக்கப்போகிற பிள்ளைக்காக நாங்கள் செய்யவேண்டியதை எங்களுக்குக் கற்பிப்பாராக என்று வேண்டிக்கொண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மனோவாவின் சத்தத்துக்குச் செவிகொடுத்தார்; அந்த ஸ்திரீ வயல் வெளியில் இருக்கும்போது தேவனுடைய தூதனானவர் திரும்பவும் அவளிடத்தில் வந்தார்; அப்பொழுது அவள் புருஷனாகிய மனோவா அவளோடே இருக்கவ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மனோவாவின் சத்தத்துக்குச் செவிகொடுத்தார்; அந்த ஸ்திரீ வயல் வெளியில் இருக்கும்போது தேவனுடைய தூதனானவர் திரும்பவும் அவளிடத்தில் வந்தார்; அப்பொழுது அவள் புருஷனாகிய மனோவா அவளோடே இருக்க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மறுபடியும் கர்த்தரின் பார்வைக்குப் பொல்லாப்பானதைச் செய்தபடியால், கர்த்தர் அவர்களை நாற்பது வருஷமளவும் பெலிஸ்தர் கையில் ஒப்புக்கொடு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அந்த ஸ்திரீ சீக்கிரமாய் ஓடி, இதோ, அன்று என்னிடத்தில் வந்தவர் எனக்குத் தரிசனமானார் என்று தன் புருஷனுக்கு அறிவித்த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அந்த ஸ்திரீ சீக்கிரமாய் ஓடி, இதோ, அன்று என்னிடத்தில் வந்தவர் எனக்குத் தரிசனமானார் என்று தன் புருஷனுக்கு அறிவித்த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மனோவா எழுந்திருந்து, தன் மனைவியின் பின்னாலே போய், அவரிடத்துக்கு வந்து: இந்த ஸ்திரீயோடே பேசினவர் நீர்தானா என்று அவரிடத்தில் கேட்டான்; அவர் நான் தா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மனோவா எழுந்திருந்து, தன் மனைவியின் பின்னாலே போய், அவரிடத்துக்கு வந்து: இந்த ஸ்திரீயோடே பேசினவர் நீர்தானா என்று அவரிடத்தில் கேட்டான்; அவர் நான் தா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மனோவா: நீர் சொன்னகாரியம் நிறைவேறும்போது, அந்தப் பிள்ளையை எப்படி வளர்க்கவேண்டும், அதை எப்படி நடத்தவேண்டும் என்று கே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தூதனானவர் மனோவாவை நோக்கி: நான் ஸ்திரீயோடே சொன்ன யாவற்றிற்கும், அவள் எச்சரிக்கையாயிருந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ிராட்சச்செடியிலே உண்டாகிறதொன்றும் சாப்பிடாமலும், திராட்சரசமும் மதுபானமும் குடியாமலும், தீட்டானதொன்றும் புசியாமலும், நான் அவளுக்குக் கட்டளையிட்டதையெல்லாம் கைக்கொள்ளக்கடவ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ிராட்சச்செடியிலே உண்டாகிறதொன்றும் சாப்பிடாமலும், திராட்சரசமும் மதுபானமும் குடியாமலும், தீட்டானதொன்றும் புசியாமலும், நான் அவளுக்குக் கட்டளையிட்டதையெல்லாம் கைக்கொள்ளக்கடவ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மனோவா கர்த்தருடைய தூதனை நோக்கி: நாங்கள் ஒரு வெள்ளாட்டுக்குட்டியை உமக்காகச் சமைத்துக்கொண்டுவருமட்டும் தரித்திர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மனோவா கர்த்தருடைய தூதனை நோக்கி: நாங்கள் ஒரு வெள்ளாட்டுக்குட்டியை உமக்காகச் சமைத்துக்கொண்டுவருமட்டும் தரித்திரு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மறுபடியும் கர்த்தரின் பார்வைக்குப் பொல்லாப்பானதைச் செய்தபடியால், கர்த்தர் அவர்களை நாற்பது வருஷமளவும் பெலிஸ்தர் கையில் ஒப்புக்கொடு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தூதனானவர் மனோவாவை நோக்கி: நீ என்னை இருக்கச் சொன்னாலும் நான் உன் உணவைப் புசியேன்; நீ சர்வாங்க தகனபலி இடவேண்டுமானால், அதை நீ கர்த்தருக்குச் செலுத்துவாயாக என்றார். அவர் கர்த்தருடைய தூதன் என்று மனோவா அறியாதி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தூதனானவர் மனோவாவை நோக்கி: நீ என்னை இருக்கச் சொன்னாலும் நான் உன் உணவைப் புசியேன்; நீ சர்வாங்க தகனபலி இடவேண்டுமானால், அதை நீ கர்த்தருக்குச் செலுத்துவாயாக என்றார். அவர் கர்த்தருடைய தூதன் என்று மனோவா அறியாத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மனோவா கர்த்தருடைய தூதனை நோக்கி: நீர் சொன்னகாரியம் நிறைவேறும்போது, நாங்கள் உம்மைக் கனம்பண்ணும்படி உம்முடைய நாமம் என்ன என்று கே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மனோவா கர்த்தருடைய தூதனை நோக்கி: நீர் சொன்னகாரியம் நிறைவேறும்போது, நாங்கள் உம்மைக் கனம்பண்ணும்படி உம்முடைய நாமம் என்ன என்று கே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க் கர்த்தருடைய தூதனானவர்; என் நாமம் என்ன என்று நீ கேட்கவேண்டியது என்ன? அது அதிசயம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ோவா போய், வெள்ளாட்டுக் குட்டியையும், போஜனபலியையும் கொண்டுவந்து, அதைக் கன்மலையின்மேல் கர்த்தருக்குச் செலுத்தினான்; அப்பொழுது மனோவாவும் அவன் மனைவியும் பார்த்துக்கொண்டிருக்கையில், அதிசயம் விளங்கின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ோவா போய், வெள்ளாட்டுக் குட்டியையும், போஜனபலியையும் கொண்டுவந்து, அதைக் கன்மலையின்மேல் கர்த்தருக்குச் செலுத்தினான்; அப்பொழுது மனோவாவும் அவன் மனைவியும் பார்த்துக்கொண்டிருக்கையில், அதிசயம் விளங்கின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ினிஜுவாலை பலிபீடத்திலிருந்து வானத்திற்கு நேராக எழும்பு கையில், கர்த்தருடைய தூதனானவர் பலிபீடத்தின் ஜுவாலையிலே ஏறிப்போனார்; அதை மனோவாவும் அவன் மனைவியும் கண்டு, தரையிலே முகங்குப்புற விழு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ினிஜுவாலை பலிபீடத்திலிருந்து வானத்திற்கு நேராக எழும்பு கையில், கர்த்தருடைய தூதனானவர் பலிபீடத்தின் ஜுவாலையிலே ஏறிப்போனார்; அதை மனோவாவும் அவன் மனைவியும் கண்டு, தரையிலே முகங்குப்புற விழு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ர்த்தருடைய தூதனானவர் மனோவாவுக்கும் அவன் மனைவிக்கும் காணப்படவில்லை; அப்பொழுது அவர் கர்த்தருடைய தூதன் என்று மனோவா அறிந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ாண் வம்சத்தானாகிய சோரா ஊரானான ஒரு மனுஷன் இருந்தான்; அவன் பேர் மனோவா; அவன் மனைவி பிள்ளைபெறாத மலடியாயிருந்த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ர்த்தருடைய தூதனானவர் மனோவாவுக்கும் அவன் மனைவிக்கும் காணப்படவில்லை; அப்பொழுது அவர் கர்த்தருடைய தூதன் என்று மனோவா அறிந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ன் மனைவியைப் பார்த்து: நாம் தேவனைக் கண்டோம், சாகவே சாவோம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ன் மனைவியைப் பார்த்து: நாம் தேவனைக் கண்டோம், சாகவே சாவோம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ன் மனைவியைப் பார்த்து: நாம் தேவனைக் கண்டோம், சாகவே சாவோ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அவன் மனைவி: கர்த்தர் நம்மைக் கொன்றுபோடச் சித்தமாயிருந்தால், அவர் நம்முடைய கையிலே சர்வாங்க தகனபலியையும் போஜனபலியையும் ஒப்புக்கொள்ளமாட்டார், இவைகளையெல்லாம் நமக்குக் காண்பிக்கவுமாட்டார், இவைகளை நமக்கு அறிவிக்கவுமாட்டார் என்ற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அந்த ஸ்திரீ ஒரு குமாரனைப் பெற்று, அவனுக்குச் சிம்சோன் என்று பேரிட்டாள். அந்தப் பிள்ளை வளர்ந்தது; கர்த்தர் அவனை ஆசீர்வதித்த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சோராவுக்கும் எஸ்தாவோலுக்கும் நடுவிலுள்ள தாணின் பாளயத்தில் இருக்கையில் கர்த்தருடைய ஆவியானவர் அவனை ஏவத்துவக்கின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சோராவுக்கும் எஸ்தாவோலுக்கும் நடுவிலுள்ள தாணின் பாளயத்தில் இருக்கையில் கர்த்தருடைய ஆவியானவர் அவனை ஏவத்துவக்கின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டைய தூதனானவர் அந்த ஸ்திரீக்குத் தரிசனமாகி, அவளை நோக்கி: இதோ, பிள்ளைபெறாத மலடியான நீ கர்ப்பந்தரித்து, ஒரு குமாரனைப் பெறுவ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டைய தூதனானவர் அந்த ஸ்திரீக்குத் தரிசனமாகி, அவளை நோக்கி: இதோ, பிள்ளைபெறாத மலடியான நீ கர்ப்பந்தரித்து, ஒரு குமாரனைப் பெறுவ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தலால் நீ திராட்சரசமும் மதுபானமும் குடியாதபடிக்கும், தீட்டானது ஒன்றும் புசியாதபடிக்கும் எச்சரிக்கையாயிர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ர்ப்பந்தரித்து, ஒரு குமாரனைப் பெறுவாய்; அவன் தலையின்மேல் சவரகன் கத்தி படலாகாது; அந்தப் பிள்ளை பிறந்ததுமுதல் தேவனுக்கென்று நசரேயனாயிருப்பான்; அவன் இஸ்ரவேலைப் பெலிஸ்தரின் கைக்கு நீங்கலாக்கி ரட்சிக்கத் தொடங்குவா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ர்ப்பந்தரித்து, ஒரு குமாரனைப் பெறுவாய்; அவன் தலையின்மேல் சவரகன் கத்தி படலாகாது; அந்தப் பிள்ளை பிறந்ததுமுதல் தேவனுக்கென்று நசரேயனாயிருப்பான்; அவன் இஸ்ரவேலைப் பெலிஸ்தரின் கைக்கு நீங்கலாக்கி ரட்சிக்கத் தொடங்குவா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ರಂಭಿಸುವ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ಆ ಸ್ತ್ರೀಯು ಬಂದು ತನ್ನ ಗಂಡನಿಗೆದೇವರ ಒಬ್ಬ ಮನುಷ್ಯನು ನನ್ನ ಬಳಿಗೆ ಬಂದನು. ಅವನ ರೂಪವು ದೇವದೂತನ ರೂಪದ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ಹಾಭಯಂಕರವಾಗಿತ್ತು. ನಾನು ಅವನನ್ನು--ಎಲ್ಲಿಂದ ಬಂದಿ ಎಂದು ಕೇಳಲಿಲ್ಲ; ಅವನು ತನ್ನ ಹೆಸರನ್ನು ನನಗೆ ತಿಳಿಸ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ನು ನನಗೆಇಗೋ, ನೀನು ಗರ್ಭವತಿಯಾಗಿ ಒಬ್ಬ ಮಗನನ್ನು ಹೆರುವಿ, ಈಗ ನೀನು ದ್ರಾಕ್ಷಾರಸವನ್ನೂ ಮದ್ಯಪಾನ 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ಡಿಯದೆ ಅಶುಚಿಯಾದ ಒಂದನ್ನಾದರೂ ತಿನ್ನದೆ ಇರು. ಯಾಕಂದರೆ ಆ ಹುಡುಗನು ಗರ್ಭದಿಂದ ತನ್ನ ಮರಣದ ಪರಿಯಂತರವೂ ದೇವರ ನಾಜೀ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ಗಿರುವನು ಎಂದು ಹೇಳಿದನ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ಮಾನೋಹನು ಕರ್ತನಿಗೆ ಬೇಡಿಕೊಂಡು--ಓ ನನ್ನ ಕರ್ತನೇ, ನೀನು ಕಳುಹಿಸಿದ ದೇವರ ಮನು ಷ್ಯನು ಇನ್ನೊಂದು ಸಾರಿ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ೆ ಬಂದು ಹುಟ್ಟುವ ಮಗುವಿಗೋಸ್ಕರ ನಾವು ಮಾಡಬೇಕಾದದ್ದನ್ನು ನಮಗೆ ಕಲಿಸಲ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ದೇವರು ಮಾನೋಹನ ಮೊರೆಯನ್ನು ಕೇಳಿದನು. ಆ ಸ್ತ್ರೀಯು ಹೊಲದಲ್ಲಿ ಕುಳಿತಿರುವಾಗ ದೇವರ ದೂತನು ತಿರಿಗಿ ಅವಳ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ನು. ಆದರೆ ಅವಳ ಗಂಡನಾದ ಮಾನೋಹನು ಅವಳ ಸಂಗಡ ಇ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ಸ್ರಾಯೇಲ್‌ ಮಕ್ಕಳು ತಿರಿಗಿ ಕರ್ತನ ದೃಷ್ಟಿಯಲ್ಲಿ ಕೆಟ್ಟದ್ದನ್ನು ಮಾಡಿದ್ದರಿಂದ ಕರ್ತನು ಅವರನ್ನು ನಾಲ್ವ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ದರಿಂದ ಅವಳು ಬೇಗ ಓಡಿಹೋಗಿ ತನ್ನ ಗಂಡನಿಗೆ--ಇಗೋ, ಆ ಹೊತ್ತು ನನ್ನ ಬಳಿಗೆ ಬಂದವನು ನನಗೆ ಪ್ರತ್ಯಕ್ಷನಾ ದನ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ಸ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ಮಾನೋಹನು ಎದ್ದು ತನ್ನ ಹೆಂಡತಿಯ ಹಿಂದೆ ಹೋಗಿ ಅವನ ಬಳಿಗೆ ಬಂದು ಅವನಿಗೆ--ಈ ಸ್ತ್ರೀಯ ಸಂಗಡ ಮಾತ ನಾಡಿದವನು ನೀನ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 ಅವನು--ನಾನೇ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ಮಾನೋಹನು--ನೀನು ಹೇಳಿದ ಮಾತು ಗಳು ನೇರವೇರುವಾಗ ಆ ಮಗುವಿಗೋಸ್ಕರ ಮಾಡುವ ರೀತಿ ಏನು ಮತ್ತು ನಡಿಸತಕ್ಕದ್ದೇ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ಕರ್ತನ ದೂತನು ಮಾನೋಹನಿಗೆ--ನಾನು ಈ ಸ್ತ್ರೀಗೆ ಹೇಳಿದ್ದೆಲ್ಲಾದರಲ್ಲಿ ಅವಳು ಎಚ್ಚರಿಕೆಯಾಗಿದ್ದ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ದ್ರಾಕ್ಷೇ ಗಿಡದಲ್ಲಿ ಹುಟ್ಟುವ ಒಂದನ್ನೂ ತಿನ್ನದೆ ದ್ರಾಕ್ಷಾರಸವನ್ನೂ ಮದ್ಯಪಾನವನ್ನೂ ಕುಡಿಯದೆ ಅಶು ಚಿಯಾದ ಒಂದ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ನ್ನದೆ ಇದ್ದು ನಾನು ಅವಳಿಗೆ ಆಜ್ಞಾಪಿಸಿದ್ದೆಲ್ಲಾ ಕೈಕೊಳ್ಳ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ಮಾನೋ ಹನು ಕರ್ತನ ದೂತನಿಗೆ--ನಾವು ನಿನಗೋಸ್ಕರ ಮೇಕೆಯ ಮರಿಯನ್ನು ಸಿದ್ಧಮಾಡುವ ವರೆಗೆ ನಿ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ಲ್ಲಿಸಿಕೊಳ್ಳುತ್ತೇವೆ ಎಂದು ಬೇಡುತ್ತ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ುಷದ ವರೆಗೆ ಫಿಲಿಷ್ಟಿಯರ ಕೈಯಲ್ಲಿ ಒಪ್ಪಿಸಿ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ಕರ್ತನ ದೂತನು ಮಾನೋಹನಿಗೆ--ನೀನು ನನ್ನನ್ನು ನಿಲ್ಲಿಸಿಕೊಂಡರೂ ನಾನು ನಿನ್ನ ರೊಟ್ಟಿಯನ್ನು ತಿನ್ನುವ ದಿಲ್ಲ;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ಹನಬಲಿಯನ್ನು ಅರ್ಪಿಸಿದರೆ ಅದನ್ನು ಕರ್ತನಿಗೆ ಅರ್ಪಿಸಬೇಕ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ನು ಕರ್ತನ ದೂತನೆಂದು ಮಾನೋಹನು ಅರಿಯದೆ ಇದ್ದನು. ಮಾನೋಹನು ಕರ್ತನ ದೂತನಿಗೆ--ನೀನು ಹೇಳಿದ ಮಾತುಗಳು ನೆರವೇರುವ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ವು ನಿನ್ನನ್ನು ಘನ ಪಡಿಸುವ ಹಾಗೆ ನಿನ್ನ ಹೆಸರೇ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ದರೆ ಕರ್ತನ ದೂತನು ಅವನಿಗೆ--ನನ್ನ ಹೆಸರು ಏನೆಂದು ನೀನು ಕೇಳುವದೇನು? ಆ ಹೆಸರು ರಹಸ್ಯವಾದದ್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ಹೀಗೆ ಮಾನೋಹನು ಮೇಕೆಯ ಮರಿಯನ್ನೂ ಅರ್ಪಣೆಯನ್ನೂ ತಂದು ಅವುಗಳನ್ನು ಬಂಡೆಯ ಮೇಲೆ ಕರ್ತನಿಗೆ ಅರ್ಪಿಸಿದನು. ಮಾನೋ ಹ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 ಹೆಂಡತಿಯೂ ನೋಡುವಾಗ ಕರ್ತನ ದೂತನು ಆಶ್ಚರ್ಯವಾದದ್ದನ್ನು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ಗ್ನಿ ಜ್ವಾಲೆಯು ಬಲಿಪೀಠದಿಂದ ಆಕಾಶಕ್ಕೆ ಸರಿಯಾಗಿ ಏಳು ವಾಗ ಏನಾಯಿತಂದರೆ, ಕರ್ತನ ದೂತನು ಬಲಿಪೀಠದ ಜ್ವಾಲ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ಕ್ಕೆ ಹೋದನು. ಅದನ್ನು ಮಾನೋ ಹನೂ ಅವನ ಹೆಂಡತಿಯೂ ನೋಡಿ ನೆಲದ ಮೇಲೆ ಬೋರಲು ಬ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ದರೆ ಕರ್ತನ ದೂತನು ಮಾನೋಹನಿಗೂ ಅವನ ಹೆಂಡತಿಗೂ ತಿರಿಗಿ ಕಾಣಿಸ ಲಿಲ್ಲ. ಆಗ ಇವನು ಕರ್ತನ ದೂತನೆಂದು ಮಾನೋಹ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ಚೊರ್ಗಾದ ವನಾದ ದಾನ್‌ ಗೋತ್ರದ ಮಾನೋಹ ಎಂಬ ಒಬ್ಬ ಮನುಷ್ಯನ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ುಕೊಂಡನು. ಮಾನೋಹನು ತನ್ನ ಹೆಂಡತಿಗೆ--ನಾವು ದೇವರನ್ನು ಕಂಡದ್ದರಿಂದ ನಿಶ್ಚಯ ವಾಗಿ ಸಾಯುವೆವ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ವನ ಹೆಂಡತಿ ಅವನಿಗೆ--ಕರ್ತನು ನಮ್ಮನ್ನು ಕೊಂದುಹಾಕುವದಕ್ಕೆ ಮನಸ್ಸಾಗಿದ್ದರೆ ಆತನು ನಮ್ಮ ಕೈಯಿಂದ ದಹನಬಲಿ 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್ಪಣೆಯನ್ನೂ ಅಂಗೀಕರಿಸುತ್ತಿರಲಿಲ್ಲ; ಇವುಗಳನ್ನೆಲ್ಲಾ ನಮಗೆ ತೋರಿಸುತ್ತಿರಲಿಲ್ಲ. ಈಗ ಹೇಳಿದವುಗಳನ್ನು ನಮಗೆ ತಿಳ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ತ್ತಿರಲಿಲ್ಲ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 ಸ್ತ್ರೀಯು ಮಗನನ್ನು ಹೆತ್ತು ಅವನಿಗೆ ಸಂಸೋನನು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 ಹುಡುಗನು ಬೆಳೆದನು; ಕರ್ತನು ಅವನನ್ನು ಆಶೀರ್ವದ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ಇದಲ್ಲದೆ ಚೊರ್ಗಕ್ಕೂ ಎಷ್ಟಾ ವೋಲಿಗೂ ಮಧ್ಯದಲ್ಲಿ ದಾನನ ದಂಡಿನಲ್ಲಿ ಅವನನ್ನು ಕರ್ತನ ಆತ್ಮವು ಆಗಾಗ್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ೇರೇಪಿಸುವದಕ್ಕೆ ಪ್ರಾರಂಭಿಸ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ವನ ಹೆಂಡತಿಯು ಹೆರದೆ ಬಂಜೆಯಾಗಿದ್ದಳು. ಕರ್ತನ ದೂತನು ಆ ಸ್ತ್ರೀಗೆ ಪ್ರತ್ಯಕ್ಷ ವಾಗಿ ಅವಳಿಗೆ--ಇಗೋ, ನೀನು ಹೆರ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ಜೆಯಾ ಗಿದ್ದೀ. ಆದರೆ ನೀನು ಗರ್ಭ ಧರಿಸಿ ಒಬ್ಬ ಮಗನನ್ನು ಹೆರುವ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ದರಿಂದ ನೀನು ದ್ರಾಕ್ಷಾರಸವನ್ನೂ ಮದ್ಯಪಾನವನ್ನೂ ಕುಡಿಯದೆ ಅಶುಚಿಯಾದ ಒಂದನ್ನಾದರೂ ತಿನ್ನದೆ ಎಚ್ಚರಿಕೆಯ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ಗೋ, ನೀನು ಗರ್ಭವನ್ನು ಧರಿಸಿ, ಒಬ್ಬ ಮಗನನ್ನು ಹೆರುವಿ; ಅವನ ತಲೆಯ ಮೇಲೆ ಕ್ಷೌರದ ಕತ್ತಿ ಬರುವದಿಲ್ಲ. ಗರ್ಭದಿಂದಲ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 ಹುಡುಗನು ದೇವರ ನಾಜೀರನಾಗಿ ರುವನು. ಅವನು ಇಸ್ರಾಯೇಲ್ಯರನ್ನು ಫಿಲಿಷ್ಟಿ ಯರ ಕೈಯಿಂದ ಬಿಡಿಸಿ ರಕ್ಷಿಸಲ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2026-07-31T15:48:30Z</dcterms:created>
  <dcterms:modified xsi:type="dcterms:W3CDTF">2026-07-31T15:48:30Z</dcterms:modified>
  <dc:title>நியாயாதிபதிகள்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