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, அவர் அற்புதமானவரே
அவர் மீட்டென்னைக் காத்தென்னைத் தாங்குகிறார்
அவர் அற்பு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ர் என்றனரே, அவர் உன்னதர் என்றனரே
விண் சூரிய சந்திர நட்சத்திரங்கள்
அவர் உன்னதர் என்ற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, அவர் அற்புதமானவரே
அவர் காற்றையும் கடலையும் அதட்டினாரே
அவர் அற்பு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மானவரே, அவர் உன்னதமானவரே
அவர் சிங்கத்தின் வாயைக் கட்டினாரே
அவர் உன்ன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ு மிகுந்தவரே, அவர் அன்பு மிகுந்தவரே
அவர் உன்னையும், என்னையும் நேசிக்கிறார்
அவர் அன்பு மிகுந்தவ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2026-07-30T18:16:06Z</dcterms:created>
  <dcterms:modified xsi:type="dcterms:W3CDTF">2026-07-30T18:16:06Z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