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weet is the story of Jesus,
The wonderful Saviour of men.
Who suffered and died for the sinner
I'll tell it again and again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 - - - derful, wonderful sto - -ry!
The dear - - - est that ever was told ; . .
I'll repeat it in glo - - - ry, the wonderful
sto - - - ry,
Where I . . . shall His beauty be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me from the mansions of glory;
His blood as a ransom He gave
To purchase eternal redemption 
And oh, He is mighty to sav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mercy flows on like a river;
His love is unmeasured and free;
His grace is for ever sufficient,
It reaches and saves even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2026-07-31T18:28:48Z</dcterms:created>
  <dcterms:modified xsi:type="dcterms:W3CDTF">2026-07-31T18:28:48Z</dcterms:modified>
  <dc:title>Hymn : 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