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243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sweet is the story of Jesus,
The wonderful Saviour of men.
Who suffered and died for the sinner
I'll tell it again and again !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won - - - derful, wonderful sto - -ry!
The dear - - - est that ever was told ; . .
I'll repeat it in glo - - - ry, the wonderful
sto - - - ry,
Where I . . . shall His beauty behol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e came from the mansions of glory;
His blood as a ransom He gave
To purchase eternal redemption 
And oh, He is mighty to save !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His mercy flows on like a river;
His love is unmeasured and free;
His grace is for ever sufficient,
It reaches and saves even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4">
  <a:themeElements>
    <a:clrScheme name="Theme6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2026-09-16T13:42:46Z</dcterms:created>
  <dcterms:modified xsi:type="dcterms:W3CDTF">2026-09-16T13:42:46Z</dcterms:modified>
  <dc:title>Hymn : 73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