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ஐம்பது பொன் கொக்கிகளையும் பண்ணி, மூடுதிரைகளை ஒன்றோடொன்று அந்தக் கொக்கிகளால் இணைத்துவிடுவாயாக, அப்பொழுது அது ஒரே வாசஸ்தலமா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ஐம்பது பொன் கொக்கிகளையும் பண்ணி, மூடுதிரைகளை ஒன்றோடொன்று அந்தக் கொக்கிகளால் இணைத்துவிடுவாயாக, அப்பொழுது அது ஒரே வாசஸ்தலமா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சஸ்தலத்தின்மேல் கூடாரமாகப் போடும்படி ஆட்டுமயிரால் பதினொரு மூடுதிரைகளை உண்டுபண்ணு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வ்வொரு மூடுதிரை முப்பது முழ நீளமும் நாலு முழ அகலமுமாய் இருக்கவேண்டும்; பதினொரு மூடுதிரைகளும் ஒரே அளவாயிரு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ந்து மூடுதிரைகளை ஒன்றாகவும், ஆறு மூடுதிரைகளை ஒன்றாகவும் இணைக்கவேண்டும்; ஆறாம் மூடுதிரையைக் கூடாரத்தின் முகப்பிற்கு முன்னே மடித்துப் போடுவ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ந்து மூடுதிரைகளை ஒன்றாகவும், ஆறு மூடுதிரைகளை ஒன்றாகவும் இணைக்கவேண்டும்; ஆறாம் மூடுதிரையைக் கூடாரத்தின் முகப்பிற்கு முன்னே மடித்துப் போடுவ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ணைக்கப்பட்ட ஒரு மூடுதிரையின் கடை ஓரத்தில் ஐம்பது காதுகளையும், இணைக்கப்பட்ட மற்ற மூடுதிரையின் ஓரத்தில் ஐம்பது காதுகளையும் உண்டுபண்ண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ணைக்கப்பட்ட ஒரு மூடுதிரையின் கடை ஓரத்தில் ஐம்பது காதுகளையும், இணைக்கப்பட்ட மற்ற மூடுதிரையின் ஓரத்தில் ஐம்பது காதுகளையும் உண்டு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ஐம்பது வெண்கலக் கொக்கிகளைச் செய்து, கொக்கிகளைக் காதுகளில் மாட்டி, ஒரே கூடாரமாகும்படி அதை இணைத்து விடுவ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ஐம்பது வெண்கலக் கொக்கிகளைச் செய்து, கொக்கிகளைக் காதுகளில் மாட்டி, ஒரே கூடாரமாகும்படி அதை இணைத்து விடுவாய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திரித்த மெல்லிய பஞ்சுநூலினாலும் இளநீலநூலினாலும் இரத்தாம்பர நூலினாலும் சிவப்புநூலினாலும் நெய்யப்பட்ட பத்து மூடுதிரைகளால் வாசஸ்தலத்தை உண்டுபண்ணுவாயாக; அவைகளில் விசித்திரவேலையாய்க் கேருபீன்களைச் செய்யக்கட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ூடாரத்தின் மூடுதிரைகளில் மிச்சமான பாதி மூடுதிரை வாசஸ்தலத்தின் பின்புறத்தில் தொங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ூடாரத்தின் மூடுதிரைகளில் மிச்சமான பாதி மூடுதிரை வாசஸ்தலத்தின் பின்புறத்தில் தொங்க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டாரத்தினுடைய மூடுதிரைகளின் நீளத்திலே மீதியானதில், இந்தப்புறத்தில் ஒரு முழமும் அந்தப்புறத்தின் ஒரு முழமும் வாசஸ்தலத்தை மூடும்படி அதின் பக்கங்களிலே தொங்க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டாரத்தினுடைய மூடுதிரைகளின் நீளத்திலே மீதியானதில், இந்தப்புறத்தில் ஒரு முழமும் அந்தப்புறத்தின் ஒரு முழமும் வாசஸ்தலத்தை மூடும்படி அதின் பக்கங்களிலே தொங்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வப்புத்தீர்ந்த ஆட்டுக்கடாத் தோலினால் கூடாரத்திற்கு ஒரு மூடியையும், அதின்மேல் தகசுத்தோலால் ஒரு மூடியையும் உண்டுபண்ணுவ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வப்புத்தீர்ந்த ஆட்டுக்கடாத் தோலினால் கூடாரத்திற்கு ஒரு மூடியையும், அதின்மேல் தகசுத்தோலால் ஒரு மூடியையும் உண்டுபண்ணு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த்துக்கு நிமிர்ந்துநிற்கும் பலகைகளையும் சீத்திம் மரத்தால் உண்டுபண்ணுவ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வ்வொரு பலகையும் பத்து முழ நீளமும் ஒன்றரை முழ அகலமுமாய் இருக்க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வ்வொரு பலகைக்கும் ஒன்றோடொன்று ஒத்து இசைந்திருக்கும் இரண்டு கழுந்துகள் இருக்கவேண்டும்; வாசஸ்தலத்தின் பலகைகளுக்கெல்லாம் இப்படியே செய்வாய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சஸ்தலத்துக்காகச் செய்யப்படுகிற பலகைகளில் இருபது பலகை தெற்கே தென்திசைக்கு எதிராக நிற்கக்கடவ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திரித்த மெல்லிய பஞ்சுநூலினாலும் இளநீலநூலினாலும் இரத்தாம்பர நூலினாலும் சிவப்புநூலினாலும் நெய்யப்பட்ட பத்து மூடுதிரைகளால் வாசஸ்தலத்தை உண்டுபண்ணுவாயாக; அவைகளில் விசித்திரவேலையாய்க் கேருபீன்களைச் செய்யக்கட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இருபது பலகைகளின்கீழே வைக்கும் நாற்பது வெள்ளிப் பாதங்களை உண்டுபண்ணுவாயாக; ஒரு பலகையின் கீழ் அதின் இரண்டு கழுந்துகளுக்கும் இரண்டு பாதங்களும், மற்றப் பலகையின் கீழ் அதின் இரண்டு கழுந்துகளுக்கும் இரண்டு பாதங்களும் இர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இருபது பலகைகளின்கீழே வைக்கும் நாற்பது வெள்ளிப் பாதங்களை உண்டுபண்ணுவாயாக; ஒரு பலகையின் கீழ் அதின் இரண்டு கழுந்துகளுக்கும் இரண்டு பாதங்களும், மற்றப் பலகையின் கீழ் அதின் இரண்டு கழுந்துகளுக்கும் இரண்டு பாதங்களும் இர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ின் மறுபக்கமாகிய வடபுறத்திலும் இருபது பலகைகளை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ின்கீழ் நாற்பது வெள்ளிப்பாதங்களையும் உண்டுபண்ணுவாயாக; ஒரு பலகையின்கீழ் இரண்டு பாதங்களும், மற்றப் பலகையின்கீழ் இரண்டு பாதங்களும் இருக்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சஸ்தலத்தின் மேற்புறத்திற்கு ஆறு பலகைகளைய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சஸ்தலத்தின் இருபக்கத்திலுமுள்ள மூலைகளுக்கு இரண்டு பலகைகளையும் உண்டுபண்ணுவ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கீழே இசைக்கப்பட்டிருக்கவேண்டும்; மேலேயும் ஒரு வளையத்தினால் இசைக்கப்பட்டிருக்கவேண்டும்; இரண்டு மூலைகளுக்கும் அப்படியே இருக்கவேண்டும்; அவைகள் இரண்டு மூலைகளுக்கா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கீழே இசைக்கப்பட்டிருக்கவேண்டும்; மேலேயும் ஒரு வளையத்தினால் இசைக்கப்பட்டிருக்கவேண்டும்; இரண்டு மூலைகளுக்கும் அப்படியே இருக்கவேண்டும்; அவைகள் இரண்டு மூலைகளுக்க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எட்டுப் பலகைகள் இருக்கவேண்டும்; ஒவ்வொரு பலகையின் கீழ் இரண்டு இரண்டு பாதங்களாகப் பதினாறு வெள்ளிப் பாதங்களும் இருக்கவேண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ீத்திம் மரத்தால் வாசஸ்தலத்தின் ஒரு பக்கத்துப் பலகைகளுக்கு ஐந்து தாழ்ப்பாள்கள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வ்வொரு மூடுதிரையும் இருபத்தெட்டு முழ நீளமும் நாலு முழ அகலமுமாயிருப்பதாக; மூடுதிரைகளெல்லாம் ஒரே அளவாயிருக்க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சஸ்தலத்தின் மறுபக்கத்துப் பலகைகளுக்கு ஐந்து தாழ்ப்பாள்களையும், வாசஸ்தலத்தின் மேற்புறமான பின்பக்கத்துப் பலகைகளுக்கு ஐந்து தாழ்ப்பாள்களையும் பண்ணுவாய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சஸ்தலத்தின் மறுபக்கத்துப் பலகைகளுக்கு ஐந்து தாழ்ப்பாள்களையும், வாசஸ்தலத்தின் மேற்புறமான பின்பக்கத்துப் பலகைகளுக்கு ஐந்து தாழ்ப்பாள்களையும் பண்ணுவாய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டுத்தாழ்ப்பாள் ஒரு முனை தொடங்கி மறுமுனைமட்டும் பலகைகளின் மையத்தில் உருவப் பாய்ச்சப்பட்டிருக்க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க்கடவாய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க்கடவாய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்விதமாக மலையின்மேல் உனக்குக் காண்பிக்கப்பட்ட மாதிரியின்படியே வாசஸ்தலத்தை நிறுத்துவாய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ளநீலநூலும் இரத்தாம்பரநூலும் சிவப்புநூலும் திரித்த மெல்லிய பஞ்சுநூலுமான இவற்றால் ஒரு திரைச்சீலையை உண்டுபண்ணக்கடவாய்; அதிலே விசித்திரவேலையால் செய்யப்பட்ட கேருபீன்கள் வைக்கப்படவேண்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ளநீலநூலும் இரத்தாம்பரநூலும் சிவப்புநூலும் திரித்த மெல்லிய பஞ்சுநூலுமான இவற்றால் ஒரு திரைச்சீலையை உண்டுபண்ணக்கடவாய்; அதிலே விசித்திரவேலையால் செய்யப்பட்ட கேருபீன்கள் வைக்கப்ப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ீத்திம் மரத்தினால் செய்து, பொன்தகட்டால் மூடப்பட்ட நாலு தூண்களிலே அதைத் தொங்கவிடு; அந்தத் தூண்கள் நாலு வெள்ளிப் பாதங்கள்மேல் நிற்கவும், அவைகளின் கொக்கிகள் பொன்னினால் செய்யப்படவும் 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ீத்திம் மரத்தினால் செய்து, பொன்தகட்டால் மூடப்பட்ட நாலு தூண்களிலே அதைத் தொங்கவிடு; அந்தத் தூண்கள் நாலு வெள்ளிப் பாதங்கள்மேல் நிற்கவும், அவைகளின் கொக்கிகள் பொன்னினால் செய்யப்படவும் 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ஐந்து மூடுதிரை ஒன்றோடொன்று இணைக்கப்பட்டிருக்கவேண்டும்; மற்ற ஐந்து மூடுதிரைகளும் ஒன்றோடொன்று இணைக்கப்பட்டிருக்கவேண்ட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ொக்கிகளின்கீழே அந்தத் திரைச்சீலையைத் தொங்கவிட்டு, சாட்சிப்பெட்டியை அங்கே திரைக்குள்ளாக வைக்கக்கடவாய்; அந்தத் திரைச்சீலை பரிசுத்த ஸ்தலத்திற்கும் மகா பரிசுத்த ஸ்தலத்திற்கும் பிரிவை உண்டா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ொக்கிகளின்கீழே அந்தத் திரைச்சீலையைத் தொங்கவிட்டு, சாட்சிப்பெட்டியை அங்கே திரைக்குள்ளாக வைக்கக்கடவாய்; அந்தத் திரைச்சீலை பரிசுத்த ஸ்தலத்திற்கும் மகா பரிசுத்த ஸ்தலத்திற்கும் பிரிவை உண்டா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கா பரிசுத்த ஸ்தலத்திலே சாட்சிப் பெட்டியின்மீதில் கிருபாசனத்தை வைப்பாயாக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ரைக்குப் புறம்பாக மேஜையையும் மேஜைக்கு எதிரே வாசஸ்தலத்தின் தென்புறமாகக் குத்துவிளக்கையும் வைத்து, மேஜையை வடபுறமாக வைப்பாய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ரைக்குப் புறம்பாக மேஜையையும் மேஜைக்கு எதிரே வாசஸ்தலத்தின் தென்புறமாகக் குத்துவிளக்கையும் வைத்து, மேஜையை வடபுறமாக வைப்பாய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ளநீலநூலும் இரத்தாம்பரநூலும் சிவப்புநூலும் திரித்த மெல்லிய பஞ்சுநூலுமாகிய இவற்றால் சித்திரத் தையல் வேலையான ஒரு தொங்குதிரையும் கூடாரத்தின் வாசலுக்கு உண்டாக்க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ளநீலநூலும் இரத்தாம்பரநூலும் சிவப்புநூலும் திரித்த மெல்லிய பஞ்சுநூலுமாகிய இவற்றால் சித்திரத் தையல் வேலையான ஒரு தொங்குதிரையும் கூடாரத்தின் வாசலுக்கு உண்டாக்க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ொங்குதிரைக்குச் சீத்திம் மரத்தால் ஐந்து தூண்களைச் செய்து, அவைகளைப் பொன்தகட்டால் மூடி, அவைகளுக்குப் பொன் கொக்கிகளை உண்டாக்கி, அவைகளுக்கு ஐந்து வெண்கலப் பாதங்களை வார்ப்பிக்கக்கடவாய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ொங்குதிரைக்குச் சீத்திம் மரத்தால் ஐந்து தூண்களைச் செய்து, அவைகளைப் பொன்தகட்டால் மூடி, அவைகளுக்குப் பொன் கொக்கிகளை உண்டாக்கி, அவைகளுக்கு ஐந்து வெண்கலப் பாதங்களை வார்ப்பிக்கக்கடவ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ணைக்கப்பட்ட ஒரு மூடுதிரையின் கடை ஓரத்தில் இளநீலநூலால் காதுகளை உண்டுபண்ணு; இணைக்கப்பட்ட மற்ற மூடுதிரையின் கடைஓரத்திலும் அப்படியே செய்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ணைக்கப்பட்ட ஒரு மூடுதிரையின் கடை ஓரத்தில் இளநீலநூலால் காதுகளை உண்டுபண்ணு; இணைக்கப்பட்ட மற்ற மூடுதிரையின் கடைஓரத்திலும் அப்படியே செய்வ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துகள் ஒன்றோடொன்று இணையும்படி ஒரு மூடுதிரையில் ஐம்பது காதுகளையும், இணைக்கப்பட்ட மற்ற மூடுதிரையின் ஓரத்தில் ஐம்பது காதுகளையும் உண்டுபண்ண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துகள் ஒன்றோடொன்று இணையும்படி ஒரு மூடுதிரையில் ஐம்பது காதுகளையும், இணைக்கப்பட்ட மற்ற மூடுதிரையின் ஓரத்தில் ஐம்பது காதுகளையும் உண்டுபண்ணுவாய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ఏబది బంగారు గుండీలను చేసి ఆ గుండీలచేత ఆ తెరలను ఒకదానితో ఒకటి కూర్పవలెను; అది ఒకట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దిర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రియు మందిరముపైని గుడారముగా మేకవెండ్రుకలతో తెరలు చేయవలెను; పదకొండు తెరల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ప్రతి తెర పొడుగు ముప్పది మూరలు, వెడల్పు నాలుగు మూరలు, పదకొండు తెరల కొలత ఒక్కట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యిదు తెరలను ఒకటిగాను ఆరు తెరలను ఒకటిగాను ఒక దానికొకటి కూర్పవలెను. ఆరవ తెరను గుడారపు ఎదుటిభాగ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డవ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తెరల కూర్పునకు వెలుపలనున్న తెర అంచున ఏబది కొలుకులను రెండవ కూర్పునందలి తెర అంచున ఏబది కొలుక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ఏబది యిత్తడి గుండీ లను చేసి యొకటే గుడారమగునట్లు ఆ గుండీలను ఆ కొలు కులకు తగిలించి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్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ీవు పది తెరలతో ఒక మందిరమును చేయవలెను. నీల ధూమ్ర రక్తవర్ణములుగల పేనిన సన్నపు నారతో 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గుడారపు తెరలలో మిగిలి వ్రేలాడుభాగము, అనగా మిగిలిన సగము తెర, మందిరము వెనుక ప్రక్క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రేలా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గుడారపు తెరల పొడుగులో మిగిలినది ఈ ప్రక్కను ఒక మూరయు, ఆ ప్రక్కను ఒక మూరయు, మంది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ప్పుటకు ఈ ప్రక్కను ఆ ప్రక్కను దాని ప్రక్కలమీద వ్రేలా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ఎఱ్ఱరంగువేసిన పొట్టేళ్ల తోళ్లతో పై కప్పును దానికిమీదుగా సముద్ర వత్సల తోళ్లతో పై కప్ప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మందిరమునకు తుమ్మకఱ్ఱతో నిలువు పలకల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పలక పొడుగు పది మూరలు పలక వెడల్పు మూరెడునర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్రతి పలకలో ఒకదాని కొకటి సరియైన రెండు కుసులుండవలెను. అట్లు మందిరపు పలకలన్నిటికి చేసిపె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ఇరువది పలకలు కుడివైపున, అనగా దక్షిణ దిక్కున మందిరమునకు పలకల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త్రకారుని పనియైన కెరూబులు గలవాటినిగా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నొక్కొక్క పలకక్రింద దాని దాని రెండు కుసులకు రెండు దిమ్మలను ఆ యిరువది పలకల క్రింద నలువ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డి దిమ్మల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ందిరపు రెండవ ప్రక్కను, అనగా ఉత్తరదిక్కు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ఒక్కొక్క పలకక్రింద రెండు దిమ్మలు ఇరువది పలకలును వాటి నలు వది వెండి దిమ్మలు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పడమటితట్టు మందిరము యొక్క వెనుక ప్రక్కకు ఆరు పలకల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ఆ వెనుక ప్రక్కను మందిరము యొక్క మూలలకు రెండు పలకల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వి అడుగున కూర్చబడి శిఖరమున మొదటి ఉంగరము దనుక ఒకదానితో ఒకటి అతికింపబడవలెను. అట్లు ఆ రెం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వలెను, అవి రెండు మూలలక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పలకలు ఎనిమిది; వాటి వెండిదిమ్మలు పదునారు; ఒక్కొక్క పలకక్రింద రెండు దిమ్మ ల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తుమ్మకఱ్ఱతో అడ్డ కఱ్ఱలను చేయవలెను. మందిరము యొక్క ఒక ప్రక్క పలకలకు అయిదు అడ్డ కఱ్ఱ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ప్రతి తెర పొడుగు ఇరువది యెనిమిది మూరలు; ప్రతి తెర వెడల్పు నాలుగు మూరలు. ఆ తెరలన్నిటికి ఒకటే కొల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మందిరముయొక్క రెండవ ప్రక్క పలకలకు అయిదు అడ్డ కఱ్ఱలును పడమటి వైపున మందిరముయొక్క ప్రక్క పలక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యిదు అడ్డ కఱ్ఱలును ఉండ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ఆ పలకల మధ్యనుండు నడిమి అడ్డ కఱ్ఱ ఈ కొసనుండి ఆ కొసవరకు చేరి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ఆ పలకలకు బంగారు రేకును పొదిగించి వాటి అడ్డ కఱ్ఱలుండు వాటి ఉంగర ములను బంగారుతో చేసి అడ్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ఱ్ఱలకును బంగారురేకును పొద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ప్పుడు కొండ మీద నీకు కనుపరచ బడినదాని పోలికచొప్పున మందిరమును నిలువబె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నీవు నీల ధూమ్ర రక్తవర్ణములుగల ఒక అడ్డ తెరను పేనిన సన్న నారతో చేయవలెను. అది చిత్ర కార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ియైన కెరూబులు గలదిగా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తుమ్మకఱ్ఱతో చేయబడి బంగారురేకు పొదిగిన నాలుగు స్తంభములమీద దాని వేయవలెను; దాని వంకులు బంగారు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 దిమ్మలు వెం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యిదు తెరలను ఒక దానితో ఒకటి కూర్పవలెను. మిగిలిన అయిదు తెరలను ఒకదానితో ఒకటి కూర్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ఆ అడ్డతెరను ఆ కొలుకుల క్రింద తగిలించి సాక్ష్యపు మందసము అడ్డతెరలోపలికి తేవలెను. ఆ అడ్డతె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స్థలమును అతిపరిశుద్ధస్థలమును వేర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తిపరిశుద్ధస్థలములో సాక్ష్యపు మందసము మీద కరుణాపీఠము ను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అడ్డతెర వెలుపల బల్లను ఆ బల్లయెదుట దక్షిణపు వైపుననున్న మందిరముయొక్క యుత్తరదిక్కున దీపవృక్ష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చ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మరియు నీల ధూమ్ర రక్తవర్ణములుగల పేనిన సన్న నారతో చిత్రకారునిపనియైన తెరను గుడారపు ద్వార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ఆ తెరకు అయిదు స్తంభములను తుమ్మకఱ్ఱతో చేసి వాటికి బంగారురేకు పొదిగింప వలెను. వాటి వంపులు బంగారు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కి అయిదు ఇత్తడి దిమ్మలు పోతపో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తెరల కూర్పు చివరను మొదటి తెర అంచున నీలినూలుతో కొలుకులను చేయవలెను. రెండవ కూర్పునందలి వెలుపలి తె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వరను అట్ల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ఒక తెరలో ఏబది కొలుకులను చేసి, ఆ కొలుకులు ఒకదాని నొకటి తగులుకొనునట్లు ఆ రెండవ కూర్పునందలి తె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చున ఏబది కొలుకులను చే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2026-09-07T04:54:14Z</dcterms:created>
  <dcterms:modified xsi:type="dcterms:W3CDTF">2026-09-07T04:54:14Z</dcterms:modified>
  <dc:title>నిర్గమకాండము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