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த்தேலுக்குப் போய்த் துரோகம் பண்ணுங்கள், கில்காலுக்குப்போய்த் துரோகத்தைப் பெருகப்பண்ணி, காலைதோறும் உங்கள் பலிகளையும் மூன்றாம் வருஷத்திலே உங்கள் தசமபாகங்களையும் செலுத்த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ளித்தமாவுள்ள ஸ்தோத்திரபலியோடே தூபங்காட்டி, உற்சாக பலிகளைக் கூறித் தெரியப்படுத்துங்கள்; இஸ்ரவேல் புத்திரரே, இப்படிச் செய்வதே உங்களுக்குப் பிரியம் என்று கர்த்தராகிய ஆண்டவ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ளித்தமாவுள்ள ஸ்தோத்திரபலியோடே தூபங்காட்டி, உற்சாக பலிகளைக் கூறித் தெரியப்படுத்துங்கள்; இஸ்ரவேல் புத்திரரே, இப்படிச் செய்வதே உங்களுக்குப் பிரியம் என்று கர்த்தராகிய ஆண்டவ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நான் உங்கள் பட்டணங்களில் எல்லாம் உங்கள் பல்லுகளுக்கு ஓய்வையும், உங்கள் ஸ்தலங்களில் எல்லாம் அப்பக்குறைவையும் கட்டளையிட்டேன்; ஆகிலும் நீங்களே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நான் உங்கள் பட்டணங்களில் எல்லாம் உங்கள் பல்லுகளுக்கு ஓய்வையும், உங்கள் ஸ்தலங்களில் எல்லாம் அப்பக்குறைவையும் கட்டளையிட்டேன்; ஆகிலும் நீங்களே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வுமல்லாமல் அறுப்புக்காலம் வர இன்னும் மூன்றுமாதம் இருக்கும்போதே மழையை நான் தடுத்தேன், ஒரு பட்டணத்தின்மேல் மழைபெய்யவும் ஒரு பட்டணத்தின்மேல் மழை பெய்யாமலிருக்கவும் பண்ணினேன்; ஒரு வயலின்மேல் மழைபெய்தது, மழைபெய்யாத மற்ற வயல் காய்ந்து 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ுவுமல்லாமல் அறுப்புக்காலம் வர இன்னும் மூன்றுமாதம் இருக்கும்போதே மழையை நான் தடுத்தேன், ஒரு பட்டணத்தின்மேல் மழைபெய்யவும் ஒரு பட்டணத்தின்மேல் மழை பெய்யாமலிருக்கவும் பண்ணினேன்; ஒரு வயலின்மேல் மழைபெய்தது, மழைபெய்யாத மற்ற வயல் காய்ந்து போ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ண்டு மூன்று பட்டணங்களின் மனுஷர் தண்ணீர் குடிக்க பட்டணத்துக்குப் போய் அலைந்தும் தாகந்தீர்த்துக்கொள்ளவில்லை; ஆகி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ண்டு மூன்று பட்டணங்களின் மனுஷர் தண்ணீர் குடிக்க பட்டணத்துக்குப் போய் அலைந்தும் தாகந்தீர்த்துக்கொள்ளவில்லை; ஆகி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ுக்காயினாலும் விஷப்பனியினாலும் உங்களை தண்டித்தேன்; உங்கள் சோலைகளிலும் திராட்சத்தோட்டங்களிலும் அத்திமரங்களிலும் ஒலிவமரங்களிலும் மிகுதியானதைப் பச்சைப்புழு அரித்துப்போட்டது; ஆகிலும் என்னிடத்தில் திரும்பாமற்போனார்கள் என்று கர்த்தர் சொல்லு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மாரியாவின் மலைகளிலுள்ள பாசானின் மாடுகளே, நீங்கள் இந்த வார்த்தைகளைக் கேளுங்கள்; தரித்திரரை ஒடுக்கி, எளியவர்களை நொறுக்கி, அவர்களுடைய எஜமான்களை நோக்கி: நாங்கள் குடிக்கும்படிக் கொண்டுவாருங்கள் என்று சொல்லுகிற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ுக்காயினாலும் விஷப்பனியினாலும் உங்களை தண்டித்தேன்; உங்கள் சோலைகளிலும் திராட்சத்தோட்டங்களிலும் அத்திமரங்களிலும் ஒலிவமரங்களிலும் மிகுதியானதைப் பச்சைப்புழு அரித்துப்போட்டது; ஆகிலும் என்னிடத்தில் திரும்பாமற்போனார்கள் என்று கர்த்தர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ுக்காயினாலும் விஷப்பனியினாலும் உங்களை தண்டித்தேன்; உங்கள் சோலைகளிலும் திராட்சத்தோட்டங்களிலும் அத்திமரங்களிலும் ஒலிவமரங்களிலும் மிகுதியானதைப் பச்சைப்புழு அரித்துப்போட்டது; ஆகிலும் என்னிடத்தில் திரும்பாமற்போனார்கள் என்று கர்த்தர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ிப்தில் உண்டானதற்கு ஒத்த கொள்ளைநோயை உங்களுக்குள் அனுப்பினேன்; உங்கள் வாலிபரைப் பட்டயத்தாலே கொன்றேன்; உங்கள் குதிரைகளை அழித்துப்போட்டேன்; உங்கள் பாளயங்களின் நாற்றத்தை உங்கள் நாசிகளிலும் ஏற்றப்பண்ணினேன்; ஆகி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ிப்தில் உண்டானதற்கு ஒத்த கொள்ளைநோயை உங்களுக்குள் அனுப்பினேன்; உங்கள் வாலிபரைப் பட்டயத்தாலே கொன்றேன்; உங்கள் குதிரைகளை அழித்துப்போட்டேன்; உங்கள் பாளயங்களின் நாற்றத்தை உங்கள் நாசிகளிலும் ஏற்றப்பண்ணினேன்; ஆகி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ிப்தில் உண்டானதற்கு ஒத்த கொள்ளைநோயை உங்களுக்குள் அனுப்பினேன்; உங்கள் வாலிபரைப் பட்டயத்தாலே கொன்றேன்; உங்கள் குதிரைகளை அழித்துப்போட்டேன்; உங்கள் பாளயங்களின் நாற்றத்தை உங்கள் நாசிகளிலும் ஏற்றப்பண்ணினேன்; ஆகி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ோதோமையும் கொமோராவையும் தேவன் கவிழ்த்துப்போட்டதுபோல, உங்களைக் கவிழ்த்துப்போட்டேன்; நீங்கள் அக்கினியினின்று பறிக்கப்பட்ட கொள்ளியைப்போல இருந்தீர்கள்; ஆனா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ோதோமையும் கொமோராவையும் தேவன் கவிழ்த்துப்போட்டதுபோல, உங்களைக் கவிழ்த்துப்போட்டேன்; நீங்கள் அக்கினியினின்று பறிக்கப்பட்ட கொள்ளியைப்போல இருந்தீர்கள்; ஆனாலும் நீங்கள் என்னிடத்தில் திரும்பாமற்போனீர்கள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ஸ்ரவேலே, இந்தப்பிரகாரமாக உனக்குச் செய்வேன்; இஸ்ரவேலே, நான் இப்படி உனக்குச்செய்யப்போகிறபடியினால் உன் தேவனைச் சந்திக்கும்படி ஆயத்தப்பட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இஸ்ரவேலே, இந்தப்பிரகாரமாக உனக்குச் செய்வேன்; இஸ்ரவேலே, நான் இப்படி உனக்குச்செய்யப்போகிறபடியினால் உன் தேவனைச் சந்திக்கும்படி ஆயத்தப்பட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பர்வதங்களை உருவாக்கினவரும் காற்றைச் சிருஷ்டித்தவரும், மனுஷனுடைய நினைவுகள் இன்னதென்று அவனுக்கு வெளிப்படுத்துகிறவரும், விடியற்காலத்தை அந்தகாரமாக்குகிறவரும், பூமியினுடைய உயர்ந்த ஸ்தானங்களின்மேல் உலாவுகிறவருமாயிருக்கிறார்; சேனைகளின் தேவனாகிய கர்த்தர் என்பது அவருடைய நாம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மாரியாவின் மலைகளிலுள்ள பாசானின் மாடுகளே, நீங்கள் இந்த வார்த்தைகளைக் கேளுங்கள்; தரித்திரரை ஒடுக்கி, எளியவர்களை நொறுக்கி, அவர்களுடைய எஜமான்களை நோக்கி: நாங்கள் குடிக்கும்படிக் கொண்டுவாருங்கள் என்று சொல்லுகிற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பர்வதங்களை உருவாக்கினவரும் காற்றைச் சிருஷ்டித்தவரும், மனுஷனுடைய நினைவுகள் இன்னதென்று அவனுக்கு வெளிப்படுத்துகிறவரும், விடியற்காலத்தை அந்தகாரமாக்குகிறவரும், பூமியினுடைய உயர்ந்த ஸ்தானங்களின்மேல் உலாவுகிறவருமாயிருக்கிறார்; சேனைகளின் தேவனாகிய கர்த்தர் என்பது அவருடைய நாம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பர்வதங்களை உருவாக்கினவரும் காற்றைச் சிருஷ்டித்தவரும், மனுஷனுடைய நினைவுகள் இன்னதென்று அவனுக்கு வெளிப்படுத்துகிறவரும், விடியற்காலத்தை அந்தகாரமாக்குகிறவரும், பூமியினுடைய உயர்ந்த ஸ்தானங்களின்மேல் உலாவுகிறவருமாயிருக்கிறார்; சேனைகளின் தேவனாகிய கர்த்தர் என்பது அவருடைய நாம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கர்த்தராகிய ஆண்டவர் உங்களைத் துறடுகளாலும், உங்கள் பின்சந்ததியை மீன்பிடிக்கிற தூண்டில்களாலும் இழுத்துக்கொண்டுபோகும் நாட்கள் வருமென்று அவர் தம்முடைய பரிசுத்தத்தைக்கொண்டு ஆணையிட்ட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கர்த்தராகிய ஆண்டவர் உங்களைத் துறடுகளாலும், உங்கள் பின்சந்ததியை மீன்பிடிக்கிற தூண்டில்களாலும் இழுத்துக்கொண்டுபோகும் நாட்கள் வருமென்று அவர் தம்முடைய பரிசுத்தத்தைக்கொண்டு ஆணையி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கர்த்தராகிய ஆண்டவர் உங்களைத் துறடுகளாலும், உங்கள் பின்சந்ததியை மீன்பிடிக்கிற தூண்டில்களாலும் இழுத்துக்கொண்டுபோகும் நாட்கள் வருமென்று அவர் தம்முடைய பரிசுத்தத்தைக்கொண்டு ஆணையி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ீங்கள் ஒவ்வொருவனும் அரமனைக்குச் சுமந்துகொண்டுபோவதை எறிந்துவிட்டு, தனக்கு எதிரான திறப்புகளின் வழியாய்ப் புறப்பட்டுப்போவீர்கள் என்று கர்த்தர் சொல்ல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ீங்கள் ஒவ்வொருவனும் அரமனைக்குச் சுமந்துகொண்டுபோவதை எறிந்துவிட்டு, தனக்கு எதிரான திறப்புகளின் வழியாய்ப் புறப்பட்டுப்போவீர்கள் என்று கர்த்தர் சொல்ல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த்தேலுக்குப் போய்த் துரோகம் பண்ணுங்கள், கில்காலுக்குப்போய்த் துரோகத்தைப் பெருகப்பண்ணி, காலைதோறும் உங்கள் பலிகளையும் மூன்றாம் வருஷத்திலே உங்கள் தசமபாகங்களையும் செலுத்த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ઠવાડિયામાં બે વાર તમારાં દશાંશ-ઊપજનો દશમો ભાગ ધર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ખમીરવાળી રોટલી આભાર અર્પણ તરીકે અર્પણ કરો અને તમારી મરજી મુજબના અર્પણો ક્યારે લાવશો તેની જાહેરા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ો. કારણકે હે ઇસ્રાએલીઓ, આમ કરવું તમને ગમ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આ કારણથી મે તમને મારા તરફથી તમારા નગરમાં ભૂખ્યા પેટે રાખ્યા. અને તમારી વસાહતોમાં દુકાળ ઉત્પન્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. તેમ છતાં તમે મારી પાસે આવ્યા નહિ. “ આ યહોવાના વચન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કાપણીને ત્રણ મહિનાનો સમય હતો, ત્યારથી મેં તમારે ત્યાં વરસાદ વરસાવતો અટકાવી દીધો. એક ગામમાં વરસા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સતો અને બીજામાં ન વરસાવતો. એક ખેતરમાં વરસતો અને બીજામાં ન વરસતા તે સુકાઇ જ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થી બે - ત્રણ ગામના લોકો લથડિયાં ખાતા પાણી માટે બીજા એક ગામમાં જતા. પણ પાણી પામતા નહિ. તેમ છ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પાછા મારે શરણે ન આવ્યા.” આ યહોવા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મેં તમારા આનાજના ખેતરો સૂકવી નાખ્યા, તમારા બાગો અને દ્રાક્ષના બગીચાઓ તડકાથી શામળાં પાડી દીધ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ે સમરૂન પર્વત પર રહેતી બાશાનની તંદુરસ્ત ગાયો, તમે કે જે ગરીબોને હેરાન કરો છો અને દુર્બળોને સતા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ીડ તમારાં અંજીરના વૃક્ષો અને જૈતૂનના ફૂલ ઝાડના બગીચા ખાઇ ગયા, છતાઁ તમે મારી તરફ પાછા ફર્યા નહિ.”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ના વચન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મેં મિસરમાં મરકીનો રોગચાળો ફેલાવ્યો હતો. તમારા જુવાન યોદ્ધાઓનો તરવારથી મેં સંહાર કર્યો.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ોડાઓનું હું હરણ કરી ગયો, તમારી છાવણીઓને મેં મૃતદેહોથી ગંધાતી કરી મૂકી, છતાં તમે પાછા મારે શરણે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ાં.” આ યહોવા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મેં જેમ સદોમ અને ગમોરામાં કર્યુ હતું, તેમ તમારા પર ત્રાસદાયક આફતો મોકલાવી, તમે આગમાંથી કાઢ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કડાના ઢીમચા જેવા થઇ ગયા; છતાં તમે મારી પાસે પાછા આવ્યા નહિ.” આ યહોવાના વચન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એ માટે, હે ઇસ્રાએલ, હું તને એ જ હાલતમાં મુકીશ, હું તારા એવા જ હાલ કરીશ. માટે તમે મને,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ે મળવા તૈયાર થ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ાં તું તારી જાતને તૈયાર કર, જેને તું મળવાનો છે તે પર્વતોને બનાવનાર, વાયુનો સર્જનહાર છે. એ જ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ો, તમે કે જે તમારા પતિને કહો છો, “ચાલો આપણે પીએ.” તમે આ વચનો સાંભળ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મનુષ્ય શું વિચારે છે તે પ્રગટ કરે છે. તે એ જ છે જે પ્રભાતને અંધકારમાં ફેરવી નાખે છે અને દુનિય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ંચાઇ પર ચાલે છે. તેનું નામ સૈન્યોનો દેવ યહોવ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સૈન્યોનો દેવ મારા માલિક યહોવાએ તેની પવિત્રતાને નામે પ્રતિજ્ઞા લીધી છે કે, તમારા પર આપત્તિના દિવસ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ી પડશે કે જ્યારે પશુની જેમ તમારા નાકમાં વાળી સાથે તમને લઇ જવામાં આવશે. તમારામાંના બાકી રહેલા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છલી પકડવાના ગલ વડે ઘસડી જ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દીવાલના બાકોરામાંથી તમને સીધા તમારા નગરમાંથી લઇ જવામાં આવશે અને તમને હામોર્નમાં ફેંકવામાં આવશે.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બેથેલ અને ગિલ્ગાલ જઇ; બલિદાન અપીર્ તમારા પાપ વધારતાં જાઓ. રોજ સવારે તમારા બલિદાન અર્પણ કરો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2026-06-10T10:08:27Z</dcterms:created>
  <dcterms:modified xsi:type="dcterms:W3CDTF">2026-06-10T10:08:27Z</dcterms:modified>
  <dc:title>ஆமோஸ்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