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7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we come before Thee now, 
At Thy feet we humbly bow ; 
Oh, do not our suit disdain ! 
Shall we seek Thee, Lord, in vain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rd, on Thee our souls depend ; 
In compassion now descend : 
Fill our hearts with Thy rich grace, 
Tune our lips to sing Thy p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ine own appointed way 
Now we seek Thee; here we stay: 
Lord, we know not how to go, 
Till a blessing Thou best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end some message from Thy Word 
That may joy and peace afford ; 
Let Thy Spirit now impart 
Full salvation to each hear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fort those who weep and mourn ; 
Let the time of joy return; 
Those that are cast down lift up ; 
Make them strong in faith and hop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Grant that all may seek and find 
Thee a God supremely kind : 
Heal the sick ; the captive free ; 
Let us all rejoice in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2026-07-31T14:50:29Z</dcterms:created>
  <dcterms:modified xsi:type="dcterms:W3CDTF">2026-07-31T14:50:29Z</dcterms:modified>
  <dc:title>Hymn : 331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