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ரட்சா பெருமானே, பாரும்,
புண்ணிய பாதம் அண்டினோம்;
சுத்தமாக்கி சீரைத் தாரும்,
தேடிவந்து நிற்கிறோம்;
இயேசு நாதா, இயேசு நாதா,
உந்தன் சொந்தமாயினோம்.
இயேசு நாதா, இயேசு நாதா,
உந்தன் சொந்தமாயின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ேய்ப்பன் போல முந்திச் சென்றும்
பாதுகாத்தும் வருவீர்;
ஜீவ தண்ணீரண்டை என்றும்
இளைப்பாறச் செய்குவீர்;
இயேசு நாதா, இயேசு நாதா,
மேய்ச்சல் காட்டி போஷிப்பீர்.
இயேசு நாதா, இயேசு நாதா,
மேய்ச்சல் காட்டி போஷிப்பீ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ீதி பாதை தவறாமல்
நேசமாய் நடத்துவீர்;
மோசம் பயமுமில்லாமல்
தங்கச் செய்து தாங்குவீர்;
இயேசு நாதா, இயேசு நாதா,
ஒருபோதும் கைவிடீர்.
இயேசு நாதா, இயேசு நாதா,
ஒருபோதும் கைவிடீ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ஜீவ கால பரியந்தம்
மேய்த்தும் காத்தும் வருவீர்;
பின்பு மோட்ச பேரானந்தம்
தந்து வாழச் செய்குவீர்;
இயேசு நாதா, இயேசு நாதா,
ஊழி காலம் வாழ்விப்பீர்.
இயேசு நாதா, இயேசு நாதா,
ஊழி காலம் வாழ்விப்ப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2026-06-15T08:32:20Z</dcterms:created>
  <dcterms:modified xsi:type="dcterms:W3CDTF">2026-06-15T08:32:20Z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