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I my cross have taken, 
All to leave and follow Thee ; 
Naked, poor, despised, forsaken, 
Thou, from hence, my all shalt be. 
Perish every fond ambition,
All I've sought, or hoped, or known, 
Yet how rich is my condition ! 
God and heaven are still my ow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the world despise and leave me, 
They have left my Saviour too ; 
Human hearts and looks deceive me ; 
Thou art not, like them, untrue. 
And while Thou shalt smile upon me, 
God of wisdom, love, and might, 
Foes may hate, and friends may scorn me; 
Show Thy face, and all is br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n may trouble and distress me, 
'Twill but drive me to Thy breast ; 
Life with trials hard may press me, 
Heaven will bring me sweeter rest. 
Oh, 'tis not in grief to harm me, 
While Thy love is left to me : 
Oh, 'twere not in joy to charm me, 
Were that joy unblest by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2026-09-08T09:48:50Z</dcterms:created>
  <dcterms:modified xsi:type="dcterms:W3CDTF">2026-09-08T09:48:50Z</dcterms:modified>
  <dc:title>Hymn : 597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