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நான் துதி பாடுவேன்
எந்தன் இயேசு ராஜனே
எனக்காய் நீர் செய்திட்ட நன்மைக்காய்
உமக்கே நன்றி கூறுவேன்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ண்ணடங்கா நன்மைகள் யாவையும்
எந்தன் வாழ்வில் செய்தவரே
நினைக்காத நன்மைகள் அளிப்பவரே
உமக்கென்றுமே துதி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ய தெய்வத்தின் ஏக மைந்தனே
விசுவாசிப்பேன் உம்மையே 
வரும் காலம் முழுவதும் உம் கிருபை
நன்மையும் என்னை தொடரும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ுழங்கால்கள் யாவும் முடங்குமே
உந்தன் திவ்ய பிரசன்னத்தினால் 
முற்று முடியா என்னையும் காப்பவரே
உமக்கென்றுமே துதி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லங்காதே திகையாதே என்றவரே
என்னை காத்து நடத்திடுவீர் 
கண்மணி போல் என்னையும் காப்பவரே
கரை சேர்த்திட வந்திடு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2026-07-30T14:19:42Z</dcterms:created>
  <dcterms:modified xsi:type="dcterms:W3CDTF">2026-07-30T14:19:42Z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