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my Saviour ever near to guide me, 
I am safe, whatever may betide me; 
From the storm and tempest He will hide me 
In the hollow of His han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hollow ... of His hand I . . . 
In the hollow ... of His hand I . . . 
I am safe whatever may betide me, 
In the hollow of His h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His arms of love He doth enfold me ;
Words of peace His voice divine hath told me ; 
I am safe, for God Himself doth hold me 
In the hollow of His han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will guard my soul, and leave me never;
From His love no power on earth shall sever; 
And I know He'll keep me now and ever
In the hollow of His han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2026-09-15T12:05:05Z</dcterms:created>
  <dcterms:modified xsi:type="dcterms:W3CDTF">2026-09-15T12:05:05Z</dcterms:modified>
  <dc:title>Hymn : 530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