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4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ணப்படு, பாவி; தேவ
கோபம் வரும் மேவி - இப்போ
குணப்படு, பாவ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ன்னை நீ நம்பாதே! - இவ்
வுலகையும் நம்பாதே,
பொன்னை நீ நம்பாதே – எப்
பொருளையும் நம்பாதே;
தன்னைப் பலியிட்டுத் தாரணி மீட்டவர்
நின்னையும் ரட்சிப்பார் அன்னவரைப்பற்ற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ணப்படு, பாவி; தேவ
கோபம் வரும் மேவி - இப்போ
குணப்படு, பாவ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ணப்படு, பாவி; தேவ
கோபம் வரும் மேவி - இப்போ
குணப்படு, பாவ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ப்பொழுதினில் காயம் மறைந்துபோம்;
காலமிருக்கையில் சீலமதாக நீ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ணப்படு, பாவி; தேவ
கோபம் வரும் மேவி - இப்போ
குணப்படு, பாவ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னை நீ மறந்தாய் - அவர்
கற்பனையைத் துறந்தாய்,
பக்தியின்மை தெரிந்தாய், - பொல்லாப்
பாவவழி திரிந்தாய்,
புத்திகெட்ட ஆட்டுக் குட்டியே ஓடிவா,
உத்தம மேய்ப்பனார் கத்தி யழைக்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ணப்படு, பாவி; தேவ
கோபம் வரும் மேவி - இப்போ
குணப்படு, பாவ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ுக்கமடையாயோ; - பாவி
துயரமாகாயோ?
மிக்கப் புலம்பாயோ? - மனம்
மெலிந்துருகாயோ?
இக்கணம் பாவக் கசப்பை யுணராயோ?
தக்க அருமறைப் பக்கந் தொடராயோ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ணப்படு, பாவி; தேவ
கோபம் வரும் மேவி - இப்போ
குணப்படு, பாவ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ாவீ தரசனைப்போல் - தன்னைத்
தாழ்த்தும் மனாசேயைப்போல்,
பாவி மனுஷியைப்போல், - மனம்
பதைத்த பேதுருபோல்,
தேவனுக்கேற்காத தீமைசெய்தேனென்று
கூவிப் புலம்பு நல் ஆவியின் சொற்பட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2026-07-31T18:55:55Z</dcterms:created>
  <dcterms:modified xsi:type="dcterms:W3CDTF">2026-07-31T18:55:55Z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