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குற்றமில்லாமையிலே என் கைகளைக் கழுவி, உம்முடைய பீடத்தைச் சுற்றிவர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உமது ஆலயமாகிய வாசஸ்தலத்தையும், உமது மகிமை தங்கிய ஸ்தானத்தையும் வாஞ்சி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ஆத்துமாவைப் பாவிகளோடும், என் ஜீவனை இரத்தப்பிரியரோடுங்கூட வாரிக்கொள்ளாதே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ைகளிலே தீவினையிருக்கிறது; அவர்கள் வலதுகை பரிதானங்களால் நிறைந்த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ோ என் உத்தமத்திலே நடப்பேன்; என்னை மீட்டுக்கொண்டு என்மேல் இரக்கமாயி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கால் செம்மையான இடத்திலே நிற்கிறது; சபைகளிலே நான் கர்த்தரைத் துதி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னை நியாயம்விசாரியும், நான் என் உத்தமத்திலே நடக்கிறேன்; நான் கர்த்தரை, நம்பியிருக்கிறேன். ஆகையால் நான் தள்ளா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னை நியாயம்விசாரியும், நான் என் உத்தமத்திலே நடக்கிறேன்; நான் கர்த்தரை, நம்பியிருக்கிறேன். ஆகையால் நான் தள்ளாடுவ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என்னைப் பரீட்சித்து, என்னைச் சோதித்துப்பாரும்; என் உள்ளிந்திரியங்களையும் என் இருதயத்தையும் புடமிட்டுப்பார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்முடைய கிருபை என் கண்களுக்கு முன்பாக இருக்கிறது; உம்முடைய சத்தியத்திலே நடந்துகொள்ள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ீணரோடே நான் உட்காரவில்லை, வஞ்சகரிடத்தில் நான் சேருவத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ீணரோடே நான் உட்காரவில்லை, வஞ்சகரிடத்தில் நான் சேருவ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ொல்லாதவர்களின் கூட்டத்தைப் பகைக்கிறேன்; துன்மார்க்கரோடே உட்கார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ாவே, நான் துதியின் சத்தத்தைத் தொனிக்கப்பண்ணி, உம்முடைய அதிசயங்களையெல்லாம் விவரிப்பதற்காக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আমি আপনার প্রশংসা গান গাই| আপনার সৃষ্টিকরা আশ্চর্য়্য় বিষয় সম্পর্কে আমি গান গ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আমি আপনার মন্দিরকে ভালোবাসি| আমি আপনার মহিমাময় তাঁবু ভালোবাস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আমাকে ঐসব পাপীদের দলভুক্ত করবেন না| ঐসব খুনীদের সঙ্গে আমার জীবন গ্রহণ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ঐ লোকগুলো সব সময় অন্যদের প্রতারিত করে| খারাপ কাজ করার জন্য ওরা সর্বদাই উত্‌কোচ নিতে প্রস্তু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আমি নির্দোষ| তাই হে ঈশ্বর, আমার প্রতি সদয় হোন এবং আমায়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ব বিপদ থেকে আমি সুরক্ষিত| হে প্রভু, আমি আপনার মণ্ডলীগণের সামনে আপনার প্রশংস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আমার বিচার করুন| আমি য়ে সত্‌ পথে জীবনযাপন করেছি তা প্রমাণ করে দিন| আমি কখনও প্রভুতে আস্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 থেকে বিরত হই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আমায় পরীক্ষা করুন, আমার হৃদয় ও মনকে খুব ভালোভাবে দেখ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সর্বদাই আপনার কোমল ভালোবাসা দেখতে পাই| আপনার সত্যে আমি বাঁচ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মিথ্যাবাদী ও কপটাচারীদের সঙ্গে নিজেকে যুক্ত করি না| আমি ঐসব অকেজো লোকদের সঙ্গে সংশ্লিষ্ট হ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ঐসব অপরাধীদের দলগুলিকে আমি ঘৃণা করি| ঐসব শযতানদের দলে আমি য়োগ দেব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প্রভু আমি য়ে নিস্পাপ তা দেখাতে এবং আপনার য়জ্ঞবেদীতে যাওয়ার জন্য আমি আমার হাত ধু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2026-07-31T16:42:04Z</dcterms:created>
  <dcterms:modified xsi:type="dcterms:W3CDTF">2026-07-31T16:42:04Z</dcterms:modified>
  <dc:title>சங்கீதம்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