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ாவே, உமது ஆலயமாகிய வாசஸ்தலத்தையும், உமது மகிமை தங்கிய ஸ்தானத்தையும் வாஞ்சிக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ஆத்துமாவைப் பாவிகளோடும், என் ஜீவனை இரத்தப்பிரியரோடுங்கூட வாரிக்கொள்ளாதேய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கைகளிலே தீவினையிருக்கிறது; அவர்கள் வலதுகை பரிதானங்களால் நிறைந்த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ோ என் உத்தமத்திலே நடப்பேன்; என்னை மீட்டுக்கொண்டு என்மேல் இரக்கமாயிர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கால் செம்மையான இடத்திலே நிற்கிறது; சபைகளிலே நான் கர்த்தரைத் துதிப்ப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என்னை நியாயம்விசாரியும், நான் என் உத்தமத்திலே நடக்கிறேன்; நான் கர்த்தரை, நம்பியிருக்கிறேன். ஆகையால் நான் தள்ளாடுவதி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என்னை நியாயம்விசாரியும், நான் என் உத்தமத்திலே நடக்கிறேன்; நான் கர்த்தரை, நம்பியிருக்கிறேன். ஆகையால் நான் தள்ளாடுவத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ாவே, என்னைப் பரீட்சித்து, என்னைச் சோதித்துப்பாரும்; என் உள்ளிந்திரியங்களையும் என் இருதயத்தையும் புடமிட்டுப்பார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்முடைய கிருபை என் கண்களுக்கு முன்பாக இருக்கிறது; உம்முடைய சத்தியத்திலே நடந்துகொள்ள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ீணரோடே நான் உட்காரவில்லை, வஞ்சகரிடத்தில் நான் சேருவத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ொல்லாதவர்களின் கூட்டத்தைப் பகைக்கிறேன்; துன்மார்க்கரோடே உட்கார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ாவே, நான் துதியின் சத்தத்தைத் தொனிக்கப்பண்ணி, உம்முடைய அதிசயங்களையெல்லாம் விவரிப்பதற்காக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குற்றமில்லாமையிலே என் கைகளைக் கழுவி, உம்முடைய பீடத்தைச் சுற்றிவரு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LORD, I have loved the habitation of your house, and the place where yours honour dwel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Gather not my soul with sinners, nor my life with bloody m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n whose hands is mischief, and their right hand is full of brib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as for me, I will walk in mine integrity: redeem me, and be merciful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My foot stands in an even place: in the congregations will I bles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Judge me, O LORD; for I have walked in mine integrity: I have trusted also in the LORD; ther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shall not sl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Examine me, O LORD, and prove me; try my reins and my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your loving kindness is before mine eyes: and I have walked in your tr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have not sat with vain persons, neither will I go in with dissembl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 have hated the congregation of evil doers; and will not sit with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will wash mine hands in innocence: so will I compass yours altar, O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at I may publish with the voice of thanksgiving, and tell of all your wondrous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2026-06-03T16:18:13Z</dcterms:created>
  <dcterms:modified xsi:type="dcterms:W3CDTF">2026-06-03T16:18:13Z</dcterms:modified>
  <dc:title>சங்கீதம் : 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