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பற்களினால் கடிக்கிறவர்களாயிருந்து, சமாதானமென்றுசொல்லி, தங்கள் வாய்க்கு உணவைக்கொடாதவனுக்கு விரோதமாகச் சண்டைக்கு ஆயத்தம்பண்ணி, என் ஜனத்தை மோசம்போக்குகிற தீர்க்கதரிசிகளுக்கு விரோதமாய்க் கர்த்தர் சொல்லுகிறது என்னவென்றால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பற்களினால் கடிக்கிறவர்களாயிருந்து, சமாதானமென்றுசொல்லி, தங்கள் வாய்க்கு உணவைக்கொடாதவனுக்கு விரோதமாகச் சண்டைக்கு ஆயத்தம்பண்ணி, என் ஜனத்தை மோசம்போக்குகிற தீர்க்கதரிசிகளுக்கு விரோதமாய்க் கர்த்தர் சொல்லுகிறது என்னவென்றால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பற்களினால் கடிக்கிறவர்களாயிருந்து, சமாதானமென்றுசொல்லி, தங்கள் வாய்க்கு உணவைக்கொடாதவனுக்கு விரோதமாகச் சண்டைக்கு ஆயத்தம்பண்ணி, என் ஜனத்தை மோசம்போக்குகிற தீர்க்கதரிசிகளுக்கு விரோதமாய்க் கர்த்தர் சொல்லுகிறது என்னவென்றால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ரிசனங்காணக் கூடாத இராத்திரியும், குறிசொல்லக் கூடாத அந்தகாரமும் உங்களுக்கு வரும்; தீர்க்கதரிசிகளின்மேல் சூரியன் அஸ்தமித்து, அவர்கள்மேல் பகல் காரிருளாய்ப் போ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ரிசனங்காணக் கூடாத இராத்திரியும், குறிசொல்லக் கூடாத அந்தகாரமும் உங்களுக்கு வரும்; தீர்க்கதரிசிகளின்மேல் சூரியன் அஸ்தமித்து, அவர்கள்மேல் பகல் காரிருளாய்ப் போ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சனம் பார்க்கிறவர்கள் வெட்கி, குறிசொல்லுகிறவர்கள் நானி, உத்தரவுகொடுக்கிற தேவன் இல்லாததினால் அவர்கள் எல்லாரும் தங்கள் வாயை மூட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சனம் பார்க்கிறவர்கள் வெட்கி, குறிசொல்லுகிறவர்கள் நானி, உத்தரவுகொடுக்கிற தேவன் இல்லாததினால் அவர்கள் எல்லாரும் தங்கள் வாயை மூட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ோ, யாக்கோபுக்கு அவன் மீறுதலையும் இஸ்ரவேலுக்கு அவன் பாவத்தையும் அறிவிக்கும்படி, கர்த்தருடைய ஆவி அருளிய பலத்தினாலும், நியாயத்தினாலும், பராக்கிரமத்தினாலும் நிரப்பப்பட்ட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ோ, யாக்கோபுக்கு அவன் மீறுதலையும் இஸ்ரவேலுக்கு அவன் பாவத்தையும் அறிவிக்கும்படி, கர்த்தருடைய ஆவி அருளிய பலத்தினாலும், நியாயத்தினாலும், பராக்கிரமத்தினாலும் நிரப்பப்பட்டிரு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ியாயத்தை அருவருத்து, செம்மையானவைகளையெல்லாம் கோணலாக்க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சொன்னது யாக்கோபின் தலைவர்களே, இஸ்ரவேல் வம்சத்து அதிபதிகளே, நியாயம் இன்னதென்று அறிவது உங்களுக்கு அல்லவோ அடுத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ியாயத்தை அருவருத்து, செம்மையானவைகளையெல்லாம் கோணலாக்க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ை இரத்தப்பழியினாலும், எருசலேமை அநியாயத்தினாலும் கட்டுவிக்கிற யாக்கோபு வம்சத்துத் தலைவர்களே, இஸ்ரவேல் வம்சத்து அதிபதிகளே, இதைக் கேள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ன் தலைவர்கள் பரிதானத்துக்கு நியாயந்தீர்க்கிறார்கள்; அதின் ஆசாரியர்கள் கூலிக்கு உபதேசிக்கிறார்கள்; அதின் தீர்க்கதரிசிகள் பணத்துக்குக் குறிசொல்லுகிறார்கள்; ஆகிலும் அவர்கள் கர்த்தரை சார்ந்துகொண்டு: கர்த்தர் எங்கள் நடுவில் இல்லையோ? தீங்கு எங்கள்மேல் வராது என்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ன் தலைவர்கள் பரிதானத்துக்கு நியாயந்தீர்க்கிறார்கள்; அதின் ஆசாரியர்கள் கூலிக்கு உபதேசிக்கிறார்கள்; அதின் தீர்க்கதரிசிகள் பணத்துக்குக் குறிசொல்லுகிறார்கள்; ஆகிலும் அவர்கள் கர்த்தரை சார்ந்துகொண்டு: கர்த்தர் எங்கள் நடுவில் இல்லையோ? தீங்கு எங்கள்மேல் வராது என்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ன் தலைவர்கள் பரிதானத்துக்கு நியாயந்தீர்க்கிறார்கள்; அதின் ஆசாரியர்கள் கூலிக்கு உபதேசிக்கிறார்கள்; அதின் தீர்க்கதரிசிகள் பணத்துக்குக் குறிசொல்லுகிறார்கள்; ஆகிலும் அவர்கள் கர்த்தரை சார்ந்துகொண்டு: கர்த்தர் எங்கள் நடுவில் இல்லையோ? தீங்கு எங்கள்மேல் வராது என்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உங்கள்நிமித்தம் சீயோன் வயல்வெளியைப்போல உழப்பட்டு, எருசலேம் மண்மேடுகளாய்ப்போம், ஆலயத்தின் பர்வதம் காட்டுமேடுகளாய்ப்ப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உங்கள்நிமித்தம் சீயோன் வயல்வெளியைப்போல உழப்பட்டு, எருசலேம் மண்மேடுகளாய்ப்போம், ஆலயத்தின் பர்வதம் காட்டுமேடுகளாய்ப்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சொன்னது யாக்கோபின் தலைவர்களே, இஸ்ரவேல் வம்சத்து அதிபதிகளே, நியாயம் இன்னதென்று அறிவது உங்களுக்கு அல்லவோ அடுத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நன்மையை வெறுத்து, தீமையை விரும்பி அவர்கள்மேலிருக்கிற அவர்களுடைய தோலையும் அவர்கள் எலும்புகள்மேல் இருக்கிற அவர்களுடைய சதையையும் பிடுங்க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நன்மையை வெறுத்து, தீமையை விரும்பி அவர்கள்மேலிருக்கிற அவர்களுடைய தோலையும் அவர்கள் எலும்புகள்மேல் இருக்கிற அவர்களுடைய சதையையும் பிடுங்க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ஜனத்தின் சதையைத்தின்று அவர்கள்மேல் இருக்கிற அவர்களுடைய தோலை உரிந்துகொண்டு அவர்கள் எலும்புகளை முறித்து பானையிலே போடும்வண்ணமாகவும் இறைச்சியைக் கொப்பரைக்குள்ளே போடும்வண்ணமாகவும் அவைகளைத் துண்டி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ஜனத்தின் சதையைத்தின்று அவர்கள்மேல் இருக்கிற அவர்களுடைய தோலை உரிந்துகொண்டு அவர்கள் எலும்புகளை முறித்து பானையிலே போடும்வண்ணமாகவும் இறைச்சியைக் கொப்பரைக்குள்ளே போடும்வண்ணமாகவும் அவைகளைத் துண்டி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்கள் கர்த்தரை நோக்கிக் கூப்பிடுவார்கள்; ஆனாலும் அவர்கள் தங்கள் கிரியைகளில் பொல்லாதவர்களானபடியினால், அவர் அவர்களுக்கு மறுஉத்தரவு கொடாமல் தமது முகத்தை அக்காலத்திலே அவர்களுக்கு மறைத்துக்கொள்ள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்கள் கர்த்தரை நோக்கிக் கூப்பிடுவார்கள்; ஆனாலும் அவர்கள் தங்கள் கிரியைகளில் பொல்லாதவர்களானபடியினால், அவர் அவர்களுக்கு மறுஉத்தரவு கொடாமல் தமது முகத்தை அக்காலத்திலே அவர்களுக்கு மறைத்துக்கொள்ளுவ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होवा का यह वचन है कि जो भविष्यद्वक्ता मेरी प्रजा को भटका देते हैं, और जब उन्हें खाने को मिलत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ब शान्ति, शान्ति, पुकारते हैं, और यदि कोई उनके मुंह में कुछ न दे, तो उसके विरुद्ध युद्ध करने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ैयार हो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 कारण तुम पर ऐसी रात आएगी, कि तुम को दर्शन न मिलेगा, और तुम ऐसे अन्धकार में पड़ोगे कि भावी न क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ोगे। भविष्यद्वक्ताओं के लिये सूर्य अस्त होगा, और दिन रहते उन पर अन्धियारा छ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दर्शी लज्जित होंगे, और भावी कहने वालों के मुंह काले होंगे; और वे सब के सब अपने ओठों को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ढांपेंगे कि परमेश्वर की ओर से उत्तर नहीं मिल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न्तु मैं तो यहोवा की आत्मा से शक्ति, न्याय और पराक्रम पाकर परिपूर्ण हूं कि मैं याकूब को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राध और इस्राएल को उसका पाप जता सक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हे याकूब के घराने के प्रधानों, हे इस्राएल के घराने के न्यायियो, हे न्याय से घृणा करने वालो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मैं ने कहा, हे याकूब के प्रधानों, हे इस्राएल के घराने के न्याइयों, सुनो! क्या न्याय का भे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ीधी बातों की टेढ़ी-मेढ़ी करने वालो, यह बात सु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ुम सिय्योन को हत्या कर के और यरूशलेम को कुटिलता कर के दृढ़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के प्रधान घूस ले ले कर विचार करते, और याजक दाम ले ले कर व्यवस्था देते हैं, और भविष्यद्वक्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ूपये के लिये भावी कहते हैं; तौभी वे यह कहकर यहोवा पर भरोसा रखते हैं, यहोवा हमारे बीच में है,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विपत्ति हम पर न आ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लिये तुम्हारे कारण सिय्योन जोत कर खेत बनाया जाएगा, और यरूशलेम डीह ही डीह हो जाएगा, और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्वत पर भवन बना है, वह वन के ऊंचे स्थान सा हो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ना तुम्हारा काम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ुम तो भलाई से बैर, और बुराई से प्रीति रखते हो, मानो, तुम, लोगों पर से उनकी खाल, और उनकी हड्ड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से उनका मांस उधेड़ लेते ह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वरन तुम मेरे लोगों का मांस खा भी लेते, और उनकी खाल उधेड़ते हो; तुम उनकी हड्डियों को हांड़ी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ाने के लिये टुकड़े टुकड़े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े उस समय यहोवा की दोहाई देंगे, परन्तु वह उनकी न सुनेगा, वरन उस समय वह उनके बुरे कामों के कारण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मुंह फेर ल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2026-08-02T15:08:15Z</dcterms:created>
  <dcterms:modified xsi:type="dcterms:W3CDTF">2026-08-02T15:08:15Z</dcterms:modified>
  <dc:title>மீகா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