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endeth the sunshine and rain, 
He scattereth dew on the flowers ; 
He maketh the desert to bloom — 
His blessings descend as the 
showers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 - - - tiful, mer ciful, won - - - derful 
love !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causeth the rivers to flow,  
The fields now with verdure are clad ;
He tempers the wind to His lambs, 
The earth with His fulness is gla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or bounty so royal and free, 
For mercies unending and new, 
Oh, help us to praise Thee, dear Lord, 
And serve Thee in all that we do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2026-06-10T10:06:22Z</dcterms:created>
  <dcterms:modified xsi:type="dcterms:W3CDTF">2026-06-10T10:06:22Z</dcterms:modified>
  <dc:title>Hymn : 1060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