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3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கொடைகள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யல் மொழியில் துதிக்க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லோடு பேசவும் அன்பு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வும் ஆவி ஊற்றும் அன்ப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த்தின் ஆவ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க்தர் உள்ள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 வேண்டும் இந்த நா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ெங்கும் சாட்சி நாங்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ந்தெகொஸ்தே பெருவிழா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ழைபோல் ஆவி ஊ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ரமான உலகிலே சோர்ந்து போ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ை தாங்க வேண்டும் உந்தன் ஆவ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2026-07-30T13:45:13Z</dcterms:created>
  <dcterms:modified xsi:type="dcterms:W3CDTF">2026-07-30T13:45:13Z</dcterms:modified>
  <dc:title>துதிப் பாடல்கள் : 778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