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கருத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ிருப்பம் எல்ல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் தான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மகிமை ஒ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ன் ஏக்க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ந்ததை மற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ுன்னால் என் இயேசு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ர்ந்து ஓ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கள் என்ன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ற்ற என் செல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எந்தன்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அறிந்து உறவ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ஓடி வந்தேன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ஓட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ஆதாயமாக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ஒன்றா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குப்பையெ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2026-07-31T21:10:29Z</dcterms:created>
  <dcterms:modified xsi:type="dcterms:W3CDTF">2026-07-31T21:10:29Z</dcterms:modified>
  <dc:title>துதிப் பாடல்கள் : 968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