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நாளெல்லாம்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 உண்மைய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ருத்தோடு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ாய் தந்த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நாளெல்லாம்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ிருந்தாலும் தாழ்ந்திரு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ிருந்தாலும்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ாய் தந்த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நாளெல்லாம்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தற்கென்றே தெரிந்தெடு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தேவனே இம்மானுவேலன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ைச்சொல்வோம் எங்கள் வாழ்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ாய் தந்த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நாளெல்லாம்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ளன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நீர்தானே அந்தமும் நீர்தான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யும் நீர்தானே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முழு பெல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சிந்தையோடு ஆராதனை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பலியாய் தந்த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2026-07-30T13:14:44Z</dcterms:created>
  <dcterms:modified xsi:type="dcterms:W3CDTF">2026-07-30T13:14:44Z</dcterms:modified>
  <dc:title>துதிப் பாடல்கள் : 607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