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61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ிய நாளெல்லாம் ஆராதனை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ோடு உண்மையோ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கருத்தோடு ஆராதனை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 பலியாய் தந்து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ிய நாளெல்லாம் ஆராதனை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ந்திருந்தாலும் தாழ்ந்திரு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ர்ந்திருந்தாலும்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 பலியாய் தந்து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ிய நாளெல்லாம் ஆராதனை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பதற்கென்றே தெரிந்தெடுத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ஸ்ரவேலின் தேவனே இம்மானுவேலனே – 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களைச்சொல்வோம் எங்கள் வாழ்நாள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 பலியாய் தந்து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ிய நாளெல்லாம் ஆராதனை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வாளனே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ியும் நீர்தானே அந்தமும் நீர்தானே – 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ையும் நீர்தானே ஆராதனை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ழு உள்ளத்தோடு முழு பெலத்தோ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ழு சிந்தையோடு ஆராதனை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 பலியாய் தந்து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2026-09-15T10:58:15Z</dcterms:created>
  <dcterms:modified xsi:type="dcterms:W3CDTF">2026-09-15T10:58:15Z</dcterms:modified>
  <dc:title>துதிப் பாடல்கள் : 607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