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presProps" Target="presProps.xml"/>
  <Relationship Id="rId91" Type="http://schemas.openxmlformats.org/officeDocument/2006/relationships/viewProps" Target="viewProps.xml"/>
  <Relationship Id="rId9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ேதுரு இயேசுவை நோக்கி: ரபீ, நாம் இங்கே இருக்கிறது நல்லது; உமக்கு ஒரு கூடாரமும், மோசேக்கு ஒரு கூடாரமும், எலியாவுக்கு ஒரு கூடாரமுமாக, மூன்று கூடாரங்களைப் போடுவோம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ர்கள் மிகவும் பயந்திருந்தபடியால் தான் பேசுகிறது இன்னதென்று அறியாமல் இப்படிச் சொன்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, ஒரு மேகம் அவர்கள்மேல் நிழலிட்டது: இவர் என்னுடைய நேச குமாரன், இவருக்குச் செவிகொடுங்கள் என்று அந்த மேகத்திலிருந்து ஒரு சத்தம் உண்டாயிற்ற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, ஒரு மேகம் அவர்கள்மேல் நிழலிட்டது: இவர் என்னுடைய நேச குமாரன், இவருக்குச் செவிகொடுங்கள் என்று அந்த மேகத்திலிருந்து ஒரு சத்தம் உண்டாயிற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டனே அவர்கள் சுற்றிலும் பார்த்தபோது, இயேசு ஒருவரைத்தவிர வேறொருவரையும் காணவில்லை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டனே அவர்கள் சுற்றிலும் பார்த்தபோது, இயேசு ஒருவரைத்தவிர வேறொருவரையும் காணவில்லை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லையிலிருந்து இறங்குகிறபோது, அவர் அவர்களை நோக்கி: மனுஷகுமாரன் மரித்தோரிலிருந்து எழுந்திருக்கும்வரைக்கும், நீங்கள் கண்டவைகளை ஒருவருக்கும் சொல்லவேண்டாம் என்று கட்டளையிட்ட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ர்கள் மலையிலிருந்து இறங்குகிறபோது, அவர் அவர்களை நோக்கி: மனுஷகுமாரன் மரித்தோரிலிருந்து எழுந்திருக்கும்வரைக்கும், நீங்கள் கண்டவைகளை ஒருவருக்கும் சொல்லவேண்டாம் என்று கட்டளையிட்ட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ரித்தோரிலிருந்து எழுந்திருப்பது என்னவென்று அவர்கள் ஒருவரிடத்தில் ஒருவர் விசாரித்து, அந்த வார்த்தையைத் தங்களுக்குள்ளே அடக்கிக்கொண்டு: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ரித்தோரிலிருந்து எழுந்திருப்பது என்னவென்று அவர்கள் ஒருவரிடத்தில் ஒருவர் விசாரித்து, அந்த வார்த்தையைத் தங்களுக்குள்ளே அடக்கிக்கொண்டு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அவர் அவர்களை நோக்கி: இங்கே நிற்கிறவர்களில் சிலர் தேவனுடைய ராஜ்யம் பலத்தோடே வருவதைக் காணும்முன், மரணத்தை ருசிபார்ப்பதில்லையென்று,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லியா முந்திவரவேண்டும் என்று வேதபாரகர் சொல்லுகிறார்களே, அதெப்படியென்று அவரிடத்தில் கேட்ட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பிரதியுத்தரமாக: எலியா முந்தி வந்து எல்லாவற்றையும் சீர்ப்படுத்துவது மெய்தான்; அல்லாமலும் மனுஷகுமாரன் பல பாடுகள் பட்டு, அவமதிக்கப்படுவாரென்று, அவரைக்குறித்து எழுதியிருக்கிறதே ΅து எப்படி என்றார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 பிரதியுத்தரமாக: எலியா முந்தி வந்து எல்லாவற்றையும் சீர்ப்படுத்துவது மெய்தான்; அல்லாமலும் மனுஷகுமாரன் பல பாடுகள் பட்டு, அவமதிக்கப்படுவாரென்று, அவரைக்குறித்து எழுதியிருக்கிறதே ΅து எப்படி என்ற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னாலும் எலியா வந்தாயிற்று, அவனைக்குறித்து எழுதியிருக்கிறபிரகாரம் தங்களுக்கு இஷ்டமானபடி அவனுக்குச் செய்தார்களென்று, உங்களுக்குச் சொல்லுகிறேன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னாலும் எலியா வந்தாயிற்று, அவனைக்குறித்து எழுதியிருக்கிறபிரகாரம் தங்களுக்கு இஷ்டமானபடி அவனுக்குச் செய்தார்களென்று, உங்களுக்குச் சொல்லுகிறேன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சீஷரிடத்தில் வந்தபோது, அவர்களைச் சுற்றித் திரளான ஜனங்கள் நிற்கிறதையும், அவர்களோடே வேதபாரகர் தர்க்கிக்கிறதையும் கண்ட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பு அவர் சீஷரிடத்தில் வந்தபோது, அவர்களைச் சுற்றித் திரளான ஜனங்கள் நிற்கிறதையும், அவர்களோடே வேதபாரகர் தர்க்கிக்கிறதையும் கண்ட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ஜனங்களெல்லாரும் அவரைக் கண்டவுடனே மிகவும் ஆச்சரியப்பட்டு, ஓடிவந்து, அவருக்கு வந்தனஞ்செய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ஜனங்களெல்லாரும் அவரைக் கண்டவுடனே மிகவும் ஆச்சரியப்பட்டு, ஓடிவந்து, அவருக்கு வந்தனஞ்செய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 வேதபாரகரை நோக்கி: நீங்கள் இவர்களோடே என்னத்தைக் குறித்து தர்க்கம்பண்ணுகிறீர்கள் என்று கேட்ட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ன்றியும், அவர் அவர்களை நோக்கி: இங்கே நிற்கிறவர்களில் சிலர் தேவனுடைய ராஜ்யம் பலத்தோடே வருவதைக் காணும்முன், மரணத்தை ருசிபார்ப்பதில்லையென்று,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ஜனக்கூட்டத்தில் ஒருவன் அவரை நோக்கி: போதகரே, ஊமையான ஒரு ஆவி பிடித்த என் மகனை உம்மிடத்தில் கொண்டுவந்த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ஜனக்கூட்டத்தில் ஒருவன் அவரை நோக்கி: போதகரே, ஊமையான ஒரு ஆவி பிடித்த என் மகனை உம்மிடத்தில் கொண்டுவந்த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ு அவனை எங்கே பிடித்தாலும் அங்கே அவனை அலைக்கழிக்கிறது; அப்பொழுது அவன் நுரைதள்ளி, பல்லைக்கடித்து, சோர்ந்து போகிறான். அதைத் துரத்திவிடும்படி உம்முடைய சீஷரிடத்தில் கேட்டேன். அவர்களால் கூடாமற்போயிற்று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து அவனை எங்கே பிடித்தாலும் அங்கே அவனை அலைக்கழிக்கிறது; அப்பொழுது அவன் நுரைதள்ளி, பல்லைக்கடித்து, சோர்ந்து போகிறான். அதைத் துரத்திவிடும்படி உம்முடைய சீஷரிடத்தில் கேட்டேன். அவர்களால் கூடாமற்போயிற்று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பிரதியுத்தரமாக: விசுவாசமில்லாத சந்ததியே, எதுவரைக்கும் நான் உங்களோடு இருப்பேன்? எதுவரைக்கும் உங்களிடத்தில் பொறுமையாய் இருப்பேன்? அவனை என்னிடத்தில் கொண்டுவாருங்கள் என்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 பிரதியுத்தரமாக: விசுவாசமில்லாத சந்ததியே, எதுவரைக்கும் நான் உங்களோடு இருப்பேன்? எதுவரைக்கும் உங்களிடத்தில் பொறுமையாய் இருப்பேன்? அவனை என்னிடத்தில் கொண்டுவாருங்கள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ை அவரிடத்தில் கொண்டுவந்தார்கள். அவரைக் கண்டவுடனே, அந்த ஆவி அவனை அலைக்கழித்தது; அவன் தரையிலே விழுந்து, நுரைதள்ளிப் புரண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வனை அவரிடத்தில் கொண்டுவந்தார்கள். அவரைக் கண்டவுடனே, அந்த ஆவி அவனை அலைக்கழித்தது; அவன் தரையிலே விழுந்து, நுரைதள்ளிப் புரண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அவனுடைய தகப்பனை நோக்கி: இது இவனுக்கு உண்டாகி எவ்வளவு காலமாயிற்று என்று கேட்டார். அதற்கு அவன்: சிறு வயது முதற்கொண்டே உண்டாயிருக்கிறது;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வனைக் கொல்லும்படிக்கு அது அநேகந்தரம் தீயிலும் தண்ணீரிலும் தள்ளிற்று, நீர் ஏதாகிலும் செய்யக்கூடுமானால், எங்கள் மேல் மனதிரங்கி, எங்களுக்கு உதவிசெய்யவேண்டும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றுநாளைக்குப் பின்பு, இயேசு பேதுருவையும் யாக்கோபையும் யோவானையும் அழைத்து, உயர்ந்த மலையின்மேல் அவர்களைத் தனியே கூட்டிக்கொண்டுபோய், அவர்களுக்கு முன்பாக மறுரூபமானார்;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வனைக் கொல்லும்படிக்கு அது அநேகந்தரம் தீயிலும் தண்ணீரிலும் தள்ளிற்று, நீர் ஏதாகிலும் செய்யக்கூடுமானால், எங்கள் மேல் மனதிரங்கி, எங்களுக்கு உதவிசெய்யவேண்டும்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யேசு அவனை நோக்கி: நீ விசுவாசிக்கக்கூடுமானால் ஆகும், விசுவாசிக்கிறவனுக்கு எல்லாம் கூடும் என்றார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டனே பிள்ளையின் தகப்பன் விசுவாசிக்கிறேன் ஆண்டவரே, என் அவிசுவாசம் நீங்கும்படி உதவிசெய்யும் என்று கண்ணீரோடே சத்தமிட்டுச் சொன்னான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டனே பிள்ளையின் தகப்பன் விசுவாசிக்கிறேன் ஆண்டவரே, என் அவிசுவாசம் நீங்கும்படி உதவிசெய்யும் என்று கண்ணீரோடே சத்தமிட்டுச் சொன்னான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ஜனங்கள் கூட்டமாய் ஓடிவருகிறதை இயேசு கண்டு, அந்த அசுத்த ஆவியை நோக்கி: ஊமையும் செவிடுமான ஆவியே இவனை விட்டுப் புறப்பட்டுப்போ, இனி இவனுக்குள் போகாதே என்று நான் உனக்குக் கட்டளையிடுகிறேன் என்று அதை அதட்டின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ப்பொழுது ஜனங்கள் கூட்டமாய் ஓடிவருகிறதை இயேசு கண்டு, அந்த அசுத்த ஆவியை நோக்கி: ஊமையும் செவிடுமான ஆவியே இவனை விட்டுப் புறப்பட்டுப்போ, இனி இவனுக்குள் போகாதே என்று நான் உனக்குக் கட்டளையிடுகிறேன் என்று அதை அதட்டின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து சத்தமிட்டு, அவனை மிகவும் அலைக்கழித்துப் புறப்பட்டுப்போயிற்று. அவன்செத்துப்போனான் என்று அநேகர் சொல்லத்தக்கதாகச் செத்தவன்போலக் கிடந்த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அது சத்தமிட்டு, அவனை மிகவும் அலைக்கழித்துப் புறப்பட்டுப்போயிற்று. அவன்செத்துப்போனான் என்று அநேகர் சொல்லத்தக்கதாகச் செத்தவன்போலக் கிடந்த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யேசு அவன் கையைப்பிடித்து, அவனைத் தூக்கினார், உடனே அவன் எழுந்திருந்த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ீட்டில் அவர் பிரவேசித்தபொழுது, அவருடைய சீஷர்கள்: அதைத் துரத்திவிட எங்களால் ஏன் கூடாமற்போயிற்று என்று அவரிடத்தில் தனித்துக் கேட்ட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றுநாளைக்குப் பின்பு, இயேசு பேதுருவையும் யாக்கோபையும் யோவானையும் அழைத்து, உயர்ந்த மலையின்மேல் அவர்களைத் தனியே கூட்டிக்கொண்டுபோய், அவர்களுக்கு முன்பாக மறுரூபமானார்;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வீட்டில் அவர் பிரவேசித்தபொழுது, அவருடைய சீஷர்கள்: அதைத் துரத்திவிட எங்களால் ஏன் கூடாமற்போயிற்று என்று அவரிடத்தில் தனித்துக் கேட்ட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தற்கு அவர்: இவ்வகைப் பிசாசு ஜெபத்தினாலும் உபவாசத்தினாலுமேயன்றி மற்றெவ்விதத்தினாலும் புறப்பட்டுப்போகாது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அவ்விடம் விட்டுப் புறப்பட்டு, கலிலேயாவைக் கடந்துபோனார்கள்; அதை ஒருவரும் அறியாதிருக்கவேண்டுமென்று விரும்பின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அவ்விடம் விட்டுப் புறப்பட்டு, கலிலேயாவைக் கடந்துபோனார்கள்; அதை ஒருவரும் அறியாதிருக்கவேண்டுமென்று விரும்பின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ஏனெனில், மனுஷகுமாரன் மனுஷர் கைகளில் ஒப்புக்கொடுக்கப்படுவார் என்றும், அவர்கள் அவரைக் கொன்று போடுவார்கள் என்றும், கொல்லப்பட்டு, மூன்றாம் நாளிலே உயிர்த்தெழுந்திருப்பார் என்றும் அவர் தம்முடைய சீஷர்களுக்குப் போதகம்பண்ணிச் சொல்லியிருந்த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ஏனெனில், மனுஷகுமாரன் மனுஷர் கைகளில் ஒப்புக்கொடுக்கப்படுவார் என்றும், அவர்கள் அவரைக் கொன்று போடுவார்கள் என்றும், கொல்லப்பட்டு, மூன்றாம் நாளிலே உயிர்த்தெழுந்திருப்பார் என்றும் அவர் தம்முடைய சீஷர்களுக்குப் போதகம்பண்ணிச் சொல்லியிருந்தார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ர்களோ, அந்த வார்த்தையை அறிந்துகொள்ளவில்லை, அதைக்குறித்து அவரிடத்தில் கேட்கவும் பயந்தா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கப்பர்நகூமுக்கு வந்து, வீட்டிலே இருக்கும்போது, அவர்களை நோக்கி: நீங்கள் வழியிலே எதைக்குறித்து உங்களுக்குள்ளே தர்க்கம்பண்ணினீர்கள் என்று கேட்ட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ர் கப்பர்நகூமுக்கு வந்து, வீட்டிலே இருக்கும்போது, அவர்களை நோக்கி: நீங்கள் வழியிலே எதைக்குறித்து உங்களுக்குள்ளே தர்க்கம்பண்ணினீர்கள் என்று கேட்ட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 அவர்கள் பேசாமலிருந்தார்கள்; ஏனெனில் தங்களுக்குள்ளே எவன் பெரியவன் என்று வழியில் தர்க்கம்பண்ணின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ுடைய வஸ்திரம் உறைந்த மழையைப்போல் பூமியில் எந்த வண்ணானாலும் வெளுக்கக்கூடாத வெண்மையாய்ப் பிரகாசித்தது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தற்கு அவர்கள் பேசாமலிருந்தார்கள்; ஏனெனில் தங்களுக்குள்ளே எவன் பெரியவன் என்று வழியில் தர்க்கம்பண்ணினார்கள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அவர் உட்கார்ந்து, பன்னிருவரையும் அழைத்து: எவனாகிலும் முதல்வனாயிருக்க விரும்பினால் அவன் எல்லாருக்கும் கடையானவனும், எல்லாருக்கும் ஊழியக்காரனுமாயிருக்கக்கடவன் என்று சொல்லி,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 அவர் உட்கார்ந்து, பன்னிருவரையும் அழைத்து: எவனாகிலும் முதல்வனாயிருக்க விரும்பினால் அவன் எல்லாருக்கும் கடையானவனும், எல்லாருக்கும் ஊழியக்காரனுமாயிருக்கக்கடவன் என்று சொல்லி,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ஒரு சிறு பிள்ளையை எடுத்து: அதை அவர்கள் நடுவிலே நிறுத்தி, அதை அணைத்துக்கொண்டு: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ஒரு சிறு பிள்ளையை எடுத்து: அதை அவர்கள் நடுவிலே நிறுத்தி, அதை அணைத்துக்கொண்டு: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ப்படிப்பட்ட சிறு பிள்ளைகளில் ஒன்றை என் நாமத்தினாலே ஏற்றுக்கொள்ளுகிறவன் என்னை ஏற்றுக்கொள்ளுகிறான்; என்னை ஏற்றுக்கொள்ளுகிறவன் என்னை அல்ல, என்னை அனுப்பினவரை ஏற்றுக்கொள்ளுகிறான் என்ற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இப்படிப்பட்ட சிறு பிள்ளைகளில் ஒன்றை என் நாமத்தினாலே ஏற்றுக்கொள்ளுகிறவன் என்னை ஏற்றுக்கொள்ளுகிறான்; என்னை ஏற்றுக்கொள்ளுகிறவன் என்னை அல்ல, என்னை அனுப்பினவரை ஏற்றுக்கொள்ளுகிறான் என்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யோவான் அவரை நோக்கி: போதகரே, நம்மைப் பின்பற்றாதவன் ஒருவன் உமது நாமத்தினாலே பிசாசுகளைத் துரத்துகிறதைக்கண்டோம்; அவன் நம்மைப் பின்பற்றாதவனானதால் அவனைத் தடுத்தோம் என்றா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அப்பொழுது யோவான் அவரை நோக்கி: போதகரே, நம்மைப் பின்பற்றாதவன் ஒருவன் உமது நாமத்தினாலே பிசாசுகளைத் துரத்துகிறதைக்கண்டோம்; அவன் நம்மைப் பின்பற்றாதவனானதால் அவனைத் தடுத்தோம் என்ற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 இயேசு: அவனைத் தடுக்கவேண்டாம்; என் நாமத்தினாலே அற்புதஞ்செய்கிறவன் எளிதாய் என்னைக்குறித்துத் தீங்கு சொல்லமாட்ட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ுடைய வஸ்திரம் உறைந்த மழையைப்போல் பூமியில் எந்த வண்ணானாலும் வெளுக்கக்கூடாத வெண்மையாய்ப் பிரகாசித்தது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அதற்கு இயேசு: அவனைத் தடுக்கவேண்டாம்; என் நாமத்தினாலே அற்புதஞ்செய்கிறவன் எளிதாய் என்னைக்குறித்துத் தீங்கு சொல்லமாட்ட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நமக்கு விரோதமாயிராதவன் நமது பட்சத்திலிருக்கிற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ீங்கள் கிறிஸ்துவினுடையவர்களாயிருக்கிறபடியினாலே, என் நாமத்தினிமித்தம் உங்களுக்கு ஒரு கலசம் தண்ணீர்குடிக்கக்கொடுக்கிறவன் தன் பலனை அடையாமற்போவதில்லை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நீங்கள் கிறிஸ்துவினுடையவர்களாயிருக்கிறபடியினாலே, என் நாமத்தினிமித்தம் உங்களுக்கு ஒரு கலசம் தண்ணீர்குடிக்கக்கொடுக்கிறவன் தன் பலனை அடையாமற்போவதில்லை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னிடத்தில் விசுவாசமாயிருக்கிற இந்தச் சிறியரில் ஒருவனுக்கு இடறலுண்டாக்குகிறவன் எவனோ, அவனுடைய கழுத்தில் ஏந்திரக்கல்லைக் கட்டி, சமுத்திரத்தில் அவனைத் தள்ளிப்போடுகிறது அவனுக்கு நலமாயிருக்கும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னிடத்தில் விசுவாசமாயிருக்கிற இந்தச் சிறியரில் ஒருவனுக்கு இடறலுண்டாக்குகிறவன் எவனோ, அவனுடைய கழுத்தில் ஏந்திரக்கல்லைக் கட்டி, சமுத்திரத்தில் அவனைத் தள்ளிப்போடுகிறது அவனுக்கு நலமாயிருக்கும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ன் கை உனக்கு இடறல் உண்டாக்கினால், அதைத் தறித்துப்போடு; நீ இரண்டு கையுடையவனாய் அவியாத அக்கினியுள்ள நரகத்திலே போவதைப்பார்க்கிலும், ஊனனாய்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ன் கை உனக்கு இடறல் உண்டாக்கினால், அதைத் தறித்துப்போடு; நீ இரண்டு கையுடையவனாய் அவியாத அக்கினியுள்ள நரகத்திலே போவதைப்பார்க்கிலும், ஊனனாய்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ங்கே அவர்கள் புழு சாவாமலும் அக்கினி அவியாமலுமிருக்கும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ன் கால் உனக்கு இடறல் உண்டாக்கினால், அதைத் தறித்துப்போடு; நீ இரண்டு காலுடையவனாய் அவியாத அக்கினியுள்ள நரகத்திலே தள்ளப்படுவதைப்பார்க்கிலும், சப்பாணியாய்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மோசேயும், எலியாவும் இயேசுவுடனே பேசுகிறவர்களாக அவர்களுக்குக் காணப்பட்ட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உன் கால் உனக்கு இடறல் உண்டாக்கினால், அதைத் தறித்துப்போடு; நீ இரண்டு காலுடையவனாய் அவியாத அக்கினியுள்ள நரகத்திலே தள்ளப்படுவதைப்பார்க்கிலும், சப்பாணியாய் ஜீவனுக்குள் பிரவேசிப்பது உனக்கு நலமாயிருக்கும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ங்கே அவர்கள் புழு சாவாமலும் அக்கினி அவியாமலுமிருக்கும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ன் கண் உனக்கு இடறல் உண்டாக்கினால், அதைப் பிடுங்கிப்போடு; நீ இரண்டு கண்ணுடையவனாய், நரக அக்கினியிலே தள்ளப்படுவதைப்பார்க்கிலும், ஒற்றைக்கண்ணனாய் தேவனுடைய ராஜ்யத்தில் பிரவேசிப்பது உனக்கு நலமாயிருக்கும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ன் கண் உனக்கு இடறல் உண்டாக்கினால், அதைப் பிடுங்கிப்போடு; நீ இரண்டு கண்ணுடையவனாய், நரக அக்கினியிலே தள்ளப்படுவதைப்பார்க்கிலும், ஒற்றைக்கண்ணனாய் தேவனுடைய ராஜ்யத்தில் பிரவேசிப்பது உனக்கு நலமாயிருக்கும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ங்கே அவர்கள் புழு சாவாமலும் அக்கினி அவியாமலுமிருக்கும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எந்தப்பலியும் உப்பினால் உப்பிடப்படுவதுபோல, எந்த மனுஷனும் அக்கினியினால் உப்பிடப்படுவா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உப்பு நல்லதுதான், உப்பு சாரமற்றுப்போனால், அதற்கு எதினாலே சாரமுண்டாக்குவீர்கள்? உங்களுக்குள்ளே உப்புடையவர்களாயிருங்கள், ஒருவரோடொருவர் சமாதானமுள்ளவர்களாயும் இருங்கள் என்றார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உப்பு நல்லதுதான், உப்பு சாரமற்றுப்போனால், அதற்கு எதினாலே சாரமுண்டாக்குவீர்கள்? உங்களுக்குள்ளே உப்புடையவர்களாயிருங்கள், ஒருவரோடொருவர் சமாதானமுள்ளவர்களாயும் இருங்கள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பேதுரு இயேசுவை நோக்கி: ரபீ, நாம் இங்கே இருக்கிறது நல்லது; உமக்கு ஒரு கூடாரமும், மோசேக்கு ஒரு கூடாரமும், எலியாவுக்கு ஒரு கூடாரமுமாக, மூன்று கூடாரங்களைப் போடுவோம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5678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abernacles; one for you, and one for Moses, and one for Elija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For he knows not what to say; for they were sore afra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there was a cloud that overshadowed them: and a voice came out of the cloud, saying, This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y beloved Son: hear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suddenly, when they had looked round about, they saw no man any more, save Jesus only w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sel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as they came down from the mountain, he charged them that they should tell no man what thing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y had seen, till the Son of man were risen from the d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they kept that saying with themselves, questioning one with another what the rising from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ad should me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he said unto them, Verily I say unto you, That there be some of them that stand here, whi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y asked him, saying, Why say the scribes that Elijah must first co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And he answered and told them, Elijah verily comes first, and restores all things; and how it i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ritten of the Son of man, that he must suffer many things, and be set at noth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But I say unto you, That Elijah is indeed come, and they have done unto him whatsoever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sted, as it is written of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when he came to his disciples, he saw a great multitude about them, and the scrib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questioning with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immediately all the people, when they beheld him, were greatly amazed, and running to hi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luted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he asked the scribes, What question all of you with the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not taste of death, till they have seen the kingdom of God come with pow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one of the multitude answered and said, Master, I have brought unto you my son, which has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umb spirit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where ever he takes him, he tears him: and he foams, and gnashes with his teeth, and pin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way: and I spoke to your disciples that they should cast him out; and they could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He answers him, and says, O faithless generation, how long shall I be with you? how long shall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uffer you? bring him unto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y brought him unto him: and when he saw him, immediately the spirit tare him; and he fe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 the ground, and wallowed foam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he asked his father, How long is it ago since this came unto him? And he said, Of a chi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frequently it has cast him into the fire, and into the waters, to destroy him: but i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after six days Jesus takes with him Peter, and James, and John, and leads them up into 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n do any thing, have compassion on us, and help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Jesus said unto him, If you can believe, all things are possible to him that believ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nd immediately the father of the child cried out, and said with tears, Lord, I believe; help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mine unbelie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When Jesus saw that the people came running together, he rebuked the foul spirit, saying u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, You dumb and deaf spirit, I charge you, come out of him, and enter no more into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the spirit cried, and rent him sore, and came out of him: and he was as one dead; insomuc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many said, He is dea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But Jesus took him by the hand, and lifted him up; and he aro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when he was come into the house, his disciples asked him privately, Why could not we ca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gh mountain apart by themselves: and he was transfigured before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 ou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he said unto them, This kind can come forth by nothing, but by prayer and fast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they departed thence, and passed through Galilee; and he would not that any man should kno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For he taught his disciples, and said unto them, The Son of man is delivered into the hand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n, and they shall kill him; and after that he is killed, he shall rise the third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But they understood not that saying, and were afraid to ask h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he came to Capernaum: and being in the house he asked them, What was it that all of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sputed among yourselves by the wa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But they held their peace: for by the way they had disputed among themselves, who should b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his raiment became shining, exceeding white as snow; so as no launderer on earth can whit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reate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And he sat down, and called the twelve, and says unto them, If any man desire to be first,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me shall be last of all, and servant of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he took a child, and set him in the midst of them: and when he had taken him in his arms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 unto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Whosoever shall receive one of such children in my name, receives me: and whosoever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ceive me, receives not me, but him that sent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John answered him, saying, Master, we saw one casting out devils in your name, and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llows not us: and we forbad him, because he follows not 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But Jesus said, Forbid him not: for there is no man which shall do a miracle in my name,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n lightly speak evil of 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For he that is not against us is on our p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For whosoever shall give you a cup of water to drink in my name, because all of you belong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, verily I say unto you, he shall not lose his rewa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And whosoever shall offend one of these little ones that believe in me, it is better for hi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a millstone were hanged about his neck, and he were cast into the se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And if your hand offend you, cut it off: it is better for you to enter into life physicall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isabled, than having two hands to go into hell, into the fire that never shall be quenche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Where their worm dies not, and the fire is not quench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And if your foot offend you, cut it off: it is better for you to enter halt into life, tha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re appeared unto them Elijah with Moses: and they were talking with Jesu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ing two feet to be cast into hell, into the fire that never shall be quenched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Where their worm dies not, and the fire is not quench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And if yours eye offend you, pluck it out: it is better for you to enter into the kingdom of G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one eye, than having two eyes to be cast into hell fir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Where their worm dies not, and the fire is not quench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For every one shall be salted with fire, and every sacrifice shall be salted with sal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Salt is good: but if the salt have lost his saltiness, wherewith will all of you season it? Hav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lt in yourselves, and have peace one with anothe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Peter answered and said to Jesus, Master, it is good for us to be here: and let us make thre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rk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2026-09-04T19:52:32Z</dcterms:created>
  <dcterms:modified xsi:type="dcterms:W3CDTF">2026-09-04T19:52:32Z</dcterms:modified>
  <dc:title>Mark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